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0" r:id="rId6"/>
    <p:sldId id="264" r:id="rId7"/>
    <p:sldId id="263" r:id="rId8"/>
    <p:sldId id="269" r:id="rId9"/>
    <p:sldId id="270" r:id="rId10"/>
    <p:sldId id="268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ероника Землянова" userId="eba214b5f6887639" providerId="LiveId" clId="{ECA27BC0-E53F-4ECF-B8CF-62008A7A2841}"/>
    <pc:docChg chg="modSld">
      <pc:chgData name="Вероника Землянова" userId="eba214b5f6887639" providerId="LiveId" clId="{ECA27BC0-E53F-4ECF-B8CF-62008A7A2841}" dt="2024-12-02T18:22:39.876" v="52" actId="20577"/>
      <pc:docMkLst>
        <pc:docMk/>
      </pc:docMkLst>
      <pc:sldChg chg="modSp mod">
        <pc:chgData name="Вероника Землянова" userId="eba214b5f6887639" providerId="LiveId" clId="{ECA27BC0-E53F-4ECF-B8CF-62008A7A2841}" dt="2024-12-02T18:22:39.876" v="52" actId="20577"/>
        <pc:sldMkLst>
          <pc:docMk/>
          <pc:sldMk cId="2161818013" sldId="256"/>
        </pc:sldMkLst>
        <pc:spChg chg="mod">
          <ac:chgData name="Вероника Землянова" userId="eba214b5f6887639" providerId="LiveId" clId="{ECA27BC0-E53F-4ECF-B8CF-62008A7A2841}" dt="2024-12-02T18:22:39.876" v="52" actId="20577"/>
          <ac:spMkLst>
            <pc:docMk/>
            <pc:sldMk cId="2161818013" sldId="256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EF47C-0951-4FA6-B1C9-9344B3204DC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D59B65E-17DE-4C83-9013-70A393E768FE}">
      <dgm:prSet phldrT="[Текст]" custT="1"/>
      <dgm:spPr>
        <a:solidFill>
          <a:srgbClr val="FFC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400" dirty="0">
              <a:solidFill>
                <a:srgbClr val="FF0000"/>
              </a:solidFill>
            </a:rPr>
            <a:t>Свободная творческая игра</a:t>
          </a:r>
        </a:p>
      </dgm:t>
    </dgm:pt>
    <dgm:pt modelId="{1A46950A-ACCE-4166-9D99-EFD706B2C88B}" type="parTrans" cxnId="{3FDAAFB5-CA5E-4563-904B-C556EFD67E15}">
      <dgm:prSet/>
      <dgm:spPr/>
      <dgm:t>
        <a:bodyPr/>
        <a:lstStyle/>
        <a:p>
          <a:endParaRPr lang="ru-RU"/>
        </a:p>
      </dgm:t>
    </dgm:pt>
    <dgm:pt modelId="{B364774B-575A-492D-94CD-226AF62DFE32}" type="sibTrans" cxnId="{3FDAAFB5-CA5E-4563-904B-C556EFD67E15}">
      <dgm:prSet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3A714473-EB00-471D-A6E9-F9C0488683D2}">
      <dgm:prSet phldrT="[Текст]" custT="1"/>
      <dgm:spPr>
        <a:solidFill>
          <a:srgbClr val="00B0F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3200" dirty="0">
              <a:solidFill>
                <a:srgbClr val="FF0000"/>
              </a:solidFill>
            </a:rPr>
            <a:t>Символический этап</a:t>
          </a:r>
        </a:p>
      </dgm:t>
    </dgm:pt>
    <dgm:pt modelId="{ED940AC3-AE5D-40C2-A3F4-9B585AAEADDE}" type="parTrans" cxnId="{D8A32686-363C-4C6B-8018-26012A4FCF94}">
      <dgm:prSet/>
      <dgm:spPr/>
      <dgm:t>
        <a:bodyPr/>
        <a:lstStyle/>
        <a:p>
          <a:endParaRPr lang="ru-RU"/>
        </a:p>
      </dgm:t>
    </dgm:pt>
    <dgm:pt modelId="{7714B9EA-ABB0-4863-B0BF-87FD6AFDA025}" type="sibTrans" cxnId="{D8A32686-363C-4C6B-8018-26012A4FCF94}">
      <dgm:prSet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41A757DE-E28A-4DE2-A15D-9AD6F9B4802E}">
      <dgm:prSet phldrT="[Текст]" custT="1"/>
      <dgm:spPr>
        <a:solidFill>
          <a:srgbClr val="0070C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400" dirty="0">
              <a:solidFill>
                <a:srgbClr val="FF0000"/>
              </a:solidFill>
            </a:rPr>
            <a:t>Этап самостоятельных выводов</a:t>
          </a:r>
        </a:p>
      </dgm:t>
    </dgm:pt>
    <dgm:pt modelId="{FBC8A192-FD0E-4703-9D11-80E498F5AD32}" type="parTrans" cxnId="{D4325A2B-08EB-476D-92FA-22D13F1DEE02}">
      <dgm:prSet/>
      <dgm:spPr/>
      <dgm:t>
        <a:bodyPr/>
        <a:lstStyle/>
        <a:p>
          <a:endParaRPr lang="ru-RU"/>
        </a:p>
      </dgm:t>
    </dgm:pt>
    <dgm:pt modelId="{98D0952B-D983-4AE9-90DB-EAF49851D631}" type="sibTrans" cxnId="{D4325A2B-08EB-476D-92FA-22D13F1DEE02}">
      <dgm:prSet/>
      <dgm:spPr/>
      <dgm:t>
        <a:bodyPr/>
        <a:lstStyle/>
        <a:p>
          <a:endParaRPr lang="ru-RU"/>
        </a:p>
      </dgm:t>
    </dgm:pt>
    <dgm:pt modelId="{F2B6213C-C144-4A1B-A3FB-AC143DF65AD1}">
      <dgm:prSet custT="1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3200" dirty="0">
              <a:solidFill>
                <a:srgbClr val="FF0000"/>
              </a:solidFill>
            </a:rPr>
            <a:t>Правила игры</a:t>
          </a:r>
        </a:p>
      </dgm:t>
    </dgm:pt>
    <dgm:pt modelId="{3CC8292D-7B1E-439C-B1DD-52F2E967F5AE}" type="parTrans" cxnId="{F6A53389-2429-4A85-88BB-5AB8C537C47B}">
      <dgm:prSet/>
      <dgm:spPr/>
      <dgm:t>
        <a:bodyPr/>
        <a:lstStyle/>
        <a:p>
          <a:endParaRPr lang="ru-RU"/>
        </a:p>
      </dgm:t>
    </dgm:pt>
    <dgm:pt modelId="{EA6AEC5E-40FB-43FA-9DB4-A3C5FC9D7A8D}" type="sibTrans" cxnId="{F6A53389-2429-4A85-88BB-5AB8C537C47B}">
      <dgm:prSet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6A85BECF-956B-4B06-A69B-EBCB50237746}">
      <dgm:prSet custT="1"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800" dirty="0">
              <a:solidFill>
                <a:srgbClr val="FF0000"/>
              </a:solidFill>
            </a:rPr>
            <a:t>Фаза сопротивления</a:t>
          </a:r>
        </a:p>
      </dgm:t>
    </dgm:pt>
    <dgm:pt modelId="{0FCA0235-92E3-469B-A75D-64B2DB518471}" type="parTrans" cxnId="{2BE71DC2-D097-40E3-9B51-E57AEB91584D}">
      <dgm:prSet/>
      <dgm:spPr/>
      <dgm:t>
        <a:bodyPr/>
        <a:lstStyle/>
        <a:p>
          <a:endParaRPr lang="ru-RU"/>
        </a:p>
      </dgm:t>
    </dgm:pt>
    <dgm:pt modelId="{1027C458-D9DC-470A-8E1E-928B9F1B189C}" type="sibTrans" cxnId="{2BE71DC2-D097-40E3-9B51-E57AEB91584D}">
      <dgm:prSet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AE52FDC4-130A-4F3D-BB47-18B460B98B08}">
      <dgm:prSet custT="1"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000" dirty="0">
              <a:solidFill>
                <a:srgbClr val="FF0000"/>
              </a:solidFill>
            </a:rPr>
            <a:t>Знакомство с абстрактным символом числа</a:t>
          </a:r>
        </a:p>
      </dgm:t>
    </dgm:pt>
    <dgm:pt modelId="{6A01843F-F78A-45B7-B519-5C70E56E4A75}" type="parTrans" cxnId="{2A18B1C0-A9B7-4054-AC57-591986BA59CE}">
      <dgm:prSet/>
      <dgm:spPr/>
      <dgm:t>
        <a:bodyPr/>
        <a:lstStyle/>
        <a:p>
          <a:endParaRPr lang="ru-RU"/>
        </a:p>
      </dgm:t>
    </dgm:pt>
    <dgm:pt modelId="{A7DB8FBD-E047-4555-8837-301221D4A1B7}" type="sibTrans" cxnId="{2A18B1C0-A9B7-4054-AC57-591986BA59CE}">
      <dgm:prSet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761FBD42-2664-45D7-BBDC-A25209997D20}" type="pres">
      <dgm:prSet presAssocID="{B55EF47C-0951-4FA6-B1C9-9344B3204DC2}" presName="linearFlow" presStyleCnt="0">
        <dgm:presLayoutVars>
          <dgm:resizeHandles val="exact"/>
        </dgm:presLayoutVars>
      </dgm:prSet>
      <dgm:spPr/>
    </dgm:pt>
    <dgm:pt modelId="{867550E4-7545-4FF4-86CD-9F507A04CD49}" type="pres">
      <dgm:prSet presAssocID="{CD59B65E-17DE-4C83-9013-70A393E768FE}" presName="node" presStyleLbl="node1" presStyleIdx="0" presStyleCnt="6" custScaleX="197066" custScaleY="108486">
        <dgm:presLayoutVars>
          <dgm:bulletEnabled val="1"/>
        </dgm:presLayoutVars>
      </dgm:prSet>
      <dgm:spPr/>
    </dgm:pt>
    <dgm:pt modelId="{7E80088B-3EDC-4A0B-BA63-C04D5369AED7}" type="pres">
      <dgm:prSet presAssocID="{B364774B-575A-492D-94CD-226AF62DFE32}" presName="sibTrans" presStyleLbl="sibTrans2D1" presStyleIdx="0" presStyleCnt="5" custScaleX="87104" custScaleY="74438"/>
      <dgm:spPr/>
    </dgm:pt>
    <dgm:pt modelId="{E5CFD4CE-FC10-4A71-950D-37010B4FB650}" type="pres">
      <dgm:prSet presAssocID="{B364774B-575A-492D-94CD-226AF62DFE32}" presName="connectorText" presStyleLbl="sibTrans2D1" presStyleIdx="0" presStyleCnt="5"/>
      <dgm:spPr/>
    </dgm:pt>
    <dgm:pt modelId="{FD840D92-4CAB-4F5E-960C-7C9EDC6667F1}" type="pres">
      <dgm:prSet presAssocID="{F2B6213C-C144-4A1B-A3FB-AC143DF65AD1}" presName="node" presStyleLbl="node1" presStyleIdx="1" presStyleCnt="6" custScaleX="198464" custScaleY="112726">
        <dgm:presLayoutVars>
          <dgm:bulletEnabled val="1"/>
        </dgm:presLayoutVars>
      </dgm:prSet>
      <dgm:spPr/>
    </dgm:pt>
    <dgm:pt modelId="{E24C80B6-A0A7-48EC-A926-EDD267DBCC71}" type="pres">
      <dgm:prSet presAssocID="{EA6AEC5E-40FB-43FA-9DB4-A3C5FC9D7A8D}" presName="sibTrans" presStyleLbl="sibTrans2D1" presStyleIdx="1" presStyleCnt="5"/>
      <dgm:spPr/>
    </dgm:pt>
    <dgm:pt modelId="{41CD4B9A-6DB4-41A0-8390-DDBF26494171}" type="pres">
      <dgm:prSet presAssocID="{EA6AEC5E-40FB-43FA-9DB4-A3C5FC9D7A8D}" presName="connectorText" presStyleLbl="sibTrans2D1" presStyleIdx="1" presStyleCnt="5"/>
      <dgm:spPr/>
    </dgm:pt>
    <dgm:pt modelId="{106FE6D8-951C-41A9-B4A4-3895EAB48CBA}" type="pres">
      <dgm:prSet presAssocID="{6A85BECF-956B-4B06-A69B-EBCB50237746}" presName="node" presStyleLbl="node1" presStyleIdx="2" presStyleCnt="6" custScaleX="198416" custScaleY="116916">
        <dgm:presLayoutVars>
          <dgm:bulletEnabled val="1"/>
        </dgm:presLayoutVars>
      </dgm:prSet>
      <dgm:spPr/>
    </dgm:pt>
    <dgm:pt modelId="{6CCE3583-82F5-473C-8D9E-DF0730CBF9CC}" type="pres">
      <dgm:prSet presAssocID="{1027C458-D9DC-470A-8E1E-928B9F1B189C}" presName="sibTrans" presStyleLbl="sibTrans2D1" presStyleIdx="2" presStyleCnt="5"/>
      <dgm:spPr/>
    </dgm:pt>
    <dgm:pt modelId="{4B024BFA-F720-4C0B-86C5-7524F42A2AB9}" type="pres">
      <dgm:prSet presAssocID="{1027C458-D9DC-470A-8E1E-928B9F1B189C}" presName="connectorText" presStyleLbl="sibTrans2D1" presStyleIdx="2" presStyleCnt="5"/>
      <dgm:spPr/>
    </dgm:pt>
    <dgm:pt modelId="{21E6B07D-FBD6-4402-82D3-B416EE279988}" type="pres">
      <dgm:prSet presAssocID="{AE52FDC4-130A-4F3D-BB47-18B460B98B08}" presName="node" presStyleLbl="node1" presStyleIdx="3" presStyleCnt="6" custScaleX="202622" custScaleY="127622">
        <dgm:presLayoutVars>
          <dgm:bulletEnabled val="1"/>
        </dgm:presLayoutVars>
      </dgm:prSet>
      <dgm:spPr/>
    </dgm:pt>
    <dgm:pt modelId="{12D914F5-F50C-4C4A-99D3-FB8170C89A98}" type="pres">
      <dgm:prSet presAssocID="{A7DB8FBD-E047-4555-8837-301221D4A1B7}" presName="sibTrans" presStyleLbl="sibTrans2D1" presStyleIdx="3" presStyleCnt="5"/>
      <dgm:spPr/>
    </dgm:pt>
    <dgm:pt modelId="{80C8353D-D0BB-4DE6-9A52-130AEC913D46}" type="pres">
      <dgm:prSet presAssocID="{A7DB8FBD-E047-4555-8837-301221D4A1B7}" presName="connectorText" presStyleLbl="sibTrans2D1" presStyleIdx="3" presStyleCnt="5"/>
      <dgm:spPr/>
    </dgm:pt>
    <dgm:pt modelId="{2D3E698E-25D7-47F4-9E8B-A6C19FA41F4F}" type="pres">
      <dgm:prSet presAssocID="{3A714473-EB00-471D-A6E9-F9C0488683D2}" presName="node" presStyleLbl="node1" presStyleIdx="4" presStyleCnt="6" custScaleX="205993" custScaleY="124335">
        <dgm:presLayoutVars>
          <dgm:bulletEnabled val="1"/>
        </dgm:presLayoutVars>
      </dgm:prSet>
      <dgm:spPr/>
    </dgm:pt>
    <dgm:pt modelId="{D9DD63D5-8525-455C-8E60-D7AD33B70AC5}" type="pres">
      <dgm:prSet presAssocID="{7714B9EA-ABB0-4863-B0BF-87FD6AFDA025}" presName="sibTrans" presStyleLbl="sibTrans2D1" presStyleIdx="4" presStyleCnt="5"/>
      <dgm:spPr/>
    </dgm:pt>
    <dgm:pt modelId="{4B36FF23-6C34-44FF-AFA6-2CAE9CE82D44}" type="pres">
      <dgm:prSet presAssocID="{7714B9EA-ABB0-4863-B0BF-87FD6AFDA025}" presName="connectorText" presStyleLbl="sibTrans2D1" presStyleIdx="4" presStyleCnt="5"/>
      <dgm:spPr/>
    </dgm:pt>
    <dgm:pt modelId="{D8FFC62A-BD59-458D-BA52-FA3487F4B510}" type="pres">
      <dgm:prSet presAssocID="{41A757DE-E28A-4DE2-A15D-9AD6F9B4802E}" presName="node" presStyleLbl="node1" presStyleIdx="5" presStyleCnt="6" custScaleX="209057" custScaleY="121854">
        <dgm:presLayoutVars>
          <dgm:bulletEnabled val="1"/>
        </dgm:presLayoutVars>
      </dgm:prSet>
      <dgm:spPr/>
    </dgm:pt>
  </dgm:ptLst>
  <dgm:cxnLst>
    <dgm:cxn modelId="{29C86001-7C93-47F8-8D17-5E92B287A2E2}" type="presOf" srcId="{A7DB8FBD-E047-4555-8837-301221D4A1B7}" destId="{80C8353D-D0BB-4DE6-9A52-130AEC913D46}" srcOrd="1" destOrd="0" presId="urn:microsoft.com/office/officeart/2005/8/layout/process2"/>
    <dgm:cxn modelId="{9165AF0B-C682-4E5C-AC11-B556E4917857}" type="presOf" srcId="{1027C458-D9DC-470A-8E1E-928B9F1B189C}" destId="{6CCE3583-82F5-473C-8D9E-DF0730CBF9CC}" srcOrd="0" destOrd="0" presId="urn:microsoft.com/office/officeart/2005/8/layout/process2"/>
    <dgm:cxn modelId="{64BFD415-AE18-44E8-8BC4-5DA58C2C4A6E}" type="presOf" srcId="{3A714473-EB00-471D-A6E9-F9C0488683D2}" destId="{2D3E698E-25D7-47F4-9E8B-A6C19FA41F4F}" srcOrd="0" destOrd="0" presId="urn:microsoft.com/office/officeart/2005/8/layout/process2"/>
    <dgm:cxn modelId="{2E470D24-4E91-4173-B51D-57D6BA6BC4CA}" type="presOf" srcId="{F2B6213C-C144-4A1B-A3FB-AC143DF65AD1}" destId="{FD840D92-4CAB-4F5E-960C-7C9EDC6667F1}" srcOrd="0" destOrd="0" presId="urn:microsoft.com/office/officeart/2005/8/layout/process2"/>
    <dgm:cxn modelId="{B0E01727-A142-4ABB-A400-F8FB49BDBA64}" type="presOf" srcId="{EA6AEC5E-40FB-43FA-9DB4-A3C5FC9D7A8D}" destId="{41CD4B9A-6DB4-41A0-8390-DDBF26494171}" srcOrd="1" destOrd="0" presId="urn:microsoft.com/office/officeart/2005/8/layout/process2"/>
    <dgm:cxn modelId="{E4424827-3AB2-4C99-8420-FBF0A73ACC94}" type="presOf" srcId="{A7DB8FBD-E047-4555-8837-301221D4A1B7}" destId="{12D914F5-F50C-4C4A-99D3-FB8170C89A98}" srcOrd="0" destOrd="0" presId="urn:microsoft.com/office/officeart/2005/8/layout/process2"/>
    <dgm:cxn modelId="{D4325A2B-08EB-476D-92FA-22D13F1DEE02}" srcId="{B55EF47C-0951-4FA6-B1C9-9344B3204DC2}" destId="{41A757DE-E28A-4DE2-A15D-9AD6F9B4802E}" srcOrd="5" destOrd="0" parTransId="{FBC8A192-FD0E-4703-9D11-80E498F5AD32}" sibTransId="{98D0952B-D983-4AE9-90DB-EAF49851D631}"/>
    <dgm:cxn modelId="{617D772E-8C39-4E41-A1BF-85DD7E351C83}" type="presOf" srcId="{41A757DE-E28A-4DE2-A15D-9AD6F9B4802E}" destId="{D8FFC62A-BD59-458D-BA52-FA3487F4B510}" srcOrd="0" destOrd="0" presId="urn:microsoft.com/office/officeart/2005/8/layout/process2"/>
    <dgm:cxn modelId="{47FB085B-8CD5-4E2C-A674-E521BB2CFDDD}" type="presOf" srcId="{B364774B-575A-492D-94CD-226AF62DFE32}" destId="{7E80088B-3EDC-4A0B-BA63-C04D5369AED7}" srcOrd="0" destOrd="0" presId="urn:microsoft.com/office/officeart/2005/8/layout/process2"/>
    <dgm:cxn modelId="{D8EC1D6E-AEE2-443B-A989-49A6030A887C}" type="presOf" srcId="{AE52FDC4-130A-4F3D-BB47-18B460B98B08}" destId="{21E6B07D-FBD6-4402-82D3-B416EE279988}" srcOrd="0" destOrd="0" presId="urn:microsoft.com/office/officeart/2005/8/layout/process2"/>
    <dgm:cxn modelId="{08193054-EC7D-40F5-B52B-ED86764D921A}" type="presOf" srcId="{6A85BECF-956B-4B06-A69B-EBCB50237746}" destId="{106FE6D8-951C-41A9-B4A4-3895EAB48CBA}" srcOrd="0" destOrd="0" presId="urn:microsoft.com/office/officeart/2005/8/layout/process2"/>
    <dgm:cxn modelId="{7649037D-E6A5-4D55-B172-74F19D292C83}" type="presOf" srcId="{7714B9EA-ABB0-4863-B0BF-87FD6AFDA025}" destId="{D9DD63D5-8525-455C-8E60-D7AD33B70AC5}" srcOrd="0" destOrd="0" presId="urn:microsoft.com/office/officeart/2005/8/layout/process2"/>
    <dgm:cxn modelId="{E48C4084-5934-406B-9511-7B3A43555875}" type="presOf" srcId="{B364774B-575A-492D-94CD-226AF62DFE32}" destId="{E5CFD4CE-FC10-4A71-950D-37010B4FB650}" srcOrd="1" destOrd="0" presId="urn:microsoft.com/office/officeart/2005/8/layout/process2"/>
    <dgm:cxn modelId="{D8A32686-363C-4C6B-8018-26012A4FCF94}" srcId="{B55EF47C-0951-4FA6-B1C9-9344B3204DC2}" destId="{3A714473-EB00-471D-A6E9-F9C0488683D2}" srcOrd="4" destOrd="0" parTransId="{ED940AC3-AE5D-40C2-A3F4-9B585AAEADDE}" sibTransId="{7714B9EA-ABB0-4863-B0BF-87FD6AFDA025}"/>
    <dgm:cxn modelId="{6C597687-0AE7-4571-A161-0BB7962F5E83}" type="presOf" srcId="{B55EF47C-0951-4FA6-B1C9-9344B3204DC2}" destId="{761FBD42-2664-45D7-BBDC-A25209997D20}" srcOrd="0" destOrd="0" presId="urn:microsoft.com/office/officeart/2005/8/layout/process2"/>
    <dgm:cxn modelId="{F6A53389-2429-4A85-88BB-5AB8C537C47B}" srcId="{B55EF47C-0951-4FA6-B1C9-9344B3204DC2}" destId="{F2B6213C-C144-4A1B-A3FB-AC143DF65AD1}" srcOrd="1" destOrd="0" parTransId="{3CC8292D-7B1E-439C-B1DD-52F2E967F5AE}" sibTransId="{EA6AEC5E-40FB-43FA-9DB4-A3C5FC9D7A8D}"/>
    <dgm:cxn modelId="{3FDAAFB5-CA5E-4563-904B-C556EFD67E15}" srcId="{B55EF47C-0951-4FA6-B1C9-9344B3204DC2}" destId="{CD59B65E-17DE-4C83-9013-70A393E768FE}" srcOrd="0" destOrd="0" parTransId="{1A46950A-ACCE-4166-9D99-EFD706B2C88B}" sibTransId="{B364774B-575A-492D-94CD-226AF62DFE32}"/>
    <dgm:cxn modelId="{CDF777B7-32CE-41B1-B33E-9234D9264729}" type="presOf" srcId="{7714B9EA-ABB0-4863-B0BF-87FD6AFDA025}" destId="{4B36FF23-6C34-44FF-AFA6-2CAE9CE82D44}" srcOrd="1" destOrd="0" presId="urn:microsoft.com/office/officeart/2005/8/layout/process2"/>
    <dgm:cxn modelId="{2A18B1C0-A9B7-4054-AC57-591986BA59CE}" srcId="{B55EF47C-0951-4FA6-B1C9-9344B3204DC2}" destId="{AE52FDC4-130A-4F3D-BB47-18B460B98B08}" srcOrd="3" destOrd="0" parTransId="{6A01843F-F78A-45B7-B519-5C70E56E4A75}" sibTransId="{A7DB8FBD-E047-4555-8837-301221D4A1B7}"/>
    <dgm:cxn modelId="{2BE71DC2-D097-40E3-9B51-E57AEB91584D}" srcId="{B55EF47C-0951-4FA6-B1C9-9344B3204DC2}" destId="{6A85BECF-956B-4B06-A69B-EBCB50237746}" srcOrd="2" destOrd="0" parTransId="{0FCA0235-92E3-469B-A75D-64B2DB518471}" sibTransId="{1027C458-D9DC-470A-8E1E-928B9F1B189C}"/>
    <dgm:cxn modelId="{38F375C6-A2DC-4BFB-AFF0-B53E10AAB5D3}" type="presOf" srcId="{CD59B65E-17DE-4C83-9013-70A393E768FE}" destId="{867550E4-7545-4FF4-86CD-9F507A04CD49}" srcOrd="0" destOrd="0" presId="urn:microsoft.com/office/officeart/2005/8/layout/process2"/>
    <dgm:cxn modelId="{8DB771E9-D226-40BF-88FA-447380B94EB1}" type="presOf" srcId="{1027C458-D9DC-470A-8E1E-928B9F1B189C}" destId="{4B024BFA-F720-4C0B-86C5-7524F42A2AB9}" srcOrd="1" destOrd="0" presId="urn:microsoft.com/office/officeart/2005/8/layout/process2"/>
    <dgm:cxn modelId="{5939C3FB-9B1E-417B-B9C2-E39BB4B8E457}" type="presOf" srcId="{EA6AEC5E-40FB-43FA-9DB4-A3C5FC9D7A8D}" destId="{E24C80B6-A0A7-48EC-A926-EDD267DBCC71}" srcOrd="0" destOrd="0" presId="urn:microsoft.com/office/officeart/2005/8/layout/process2"/>
    <dgm:cxn modelId="{C22D7D32-D5A2-4B74-888F-E6258E0B5D48}" type="presParOf" srcId="{761FBD42-2664-45D7-BBDC-A25209997D20}" destId="{867550E4-7545-4FF4-86CD-9F507A04CD49}" srcOrd="0" destOrd="0" presId="urn:microsoft.com/office/officeart/2005/8/layout/process2"/>
    <dgm:cxn modelId="{3984CCE9-1DA7-4549-BA92-2CA37EF34ADF}" type="presParOf" srcId="{761FBD42-2664-45D7-BBDC-A25209997D20}" destId="{7E80088B-3EDC-4A0B-BA63-C04D5369AED7}" srcOrd="1" destOrd="0" presId="urn:microsoft.com/office/officeart/2005/8/layout/process2"/>
    <dgm:cxn modelId="{82D79B06-0A5E-47DC-B785-AC58F73DBA06}" type="presParOf" srcId="{7E80088B-3EDC-4A0B-BA63-C04D5369AED7}" destId="{E5CFD4CE-FC10-4A71-950D-37010B4FB650}" srcOrd="0" destOrd="0" presId="urn:microsoft.com/office/officeart/2005/8/layout/process2"/>
    <dgm:cxn modelId="{BCF908C5-9B32-4A63-97B5-CAF730498142}" type="presParOf" srcId="{761FBD42-2664-45D7-BBDC-A25209997D20}" destId="{FD840D92-4CAB-4F5E-960C-7C9EDC6667F1}" srcOrd="2" destOrd="0" presId="urn:microsoft.com/office/officeart/2005/8/layout/process2"/>
    <dgm:cxn modelId="{E9B7C11C-8868-4B7A-8F42-6B61E417DFE0}" type="presParOf" srcId="{761FBD42-2664-45D7-BBDC-A25209997D20}" destId="{E24C80B6-A0A7-48EC-A926-EDD267DBCC71}" srcOrd="3" destOrd="0" presId="urn:microsoft.com/office/officeart/2005/8/layout/process2"/>
    <dgm:cxn modelId="{92440277-45BD-4C7E-AE66-9F615703A395}" type="presParOf" srcId="{E24C80B6-A0A7-48EC-A926-EDD267DBCC71}" destId="{41CD4B9A-6DB4-41A0-8390-DDBF26494171}" srcOrd="0" destOrd="0" presId="urn:microsoft.com/office/officeart/2005/8/layout/process2"/>
    <dgm:cxn modelId="{C3A1092B-3FF3-4544-823B-BB1CF8E8981D}" type="presParOf" srcId="{761FBD42-2664-45D7-BBDC-A25209997D20}" destId="{106FE6D8-951C-41A9-B4A4-3895EAB48CBA}" srcOrd="4" destOrd="0" presId="urn:microsoft.com/office/officeart/2005/8/layout/process2"/>
    <dgm:cxn modelId="{0D579AAD-91F0-4DCE-BCBC-3BD6883E9A85}" type="presParOf" srcId="{761FBD42-2664-45D7-BBDC-A25209997D20}" destId="{6CCE3583-82F5-473C-8D9E-DF0730CBF9CC}" srcOrd="5" destOrd="0" presId="urn:microsoft.com/office/officeart/2005/8/layout/process2"/>
    <dgm:cxn modelId="{8E61D13B-ADDC-4EEC-8140-76716CB3DA21}" type="presParOf" srcId="{6CCE3583-82F5-473C-8D9E-DF0730CBF9CC}" destId="{4B024BFA-F720-4C0B-86C5-7524F42A2AB9}" srcOrd="0" destOrd="0" presId="urn:microsoft.com/office/officeart/2005/8/layout/process2"/>
    <dgm:cxn modelId="{6FAFA591-38F6-44C8-82C1-05F1E0490465}" type="presParOf" srcId="{761FBD42-2664-45D7-BBDC-A25209997D20}" destId="{21E6B07D-FBD6-4402-82D3-B416EE279988}" srcOrd="6" destOrd="0" presId="urn:microsoft.com/office/officeart/2005/8/layout/process2"/>
    <dgm:cxn modelId="{09C25BEF-8FD3-457D-992B-17E190AA0A62}" type="presParOf" srcId="{761FBD42-2664-45D7-BBDC-A25209997D20}" destId="{12D914F5-F50C-4C4A-99D3-FB8170C89A98}" srcOrd="7" destOrd="0" presId="urn:microsoft.com/office/officeart/2005/8/layout/process2"/>
    <dgm:cxn modelId="{AA4B8601-C35F-4D2E-BEA4-CA7CAE9638DB}" type="presParOf" srcId="{12D914F5-F50C-4C4A-99D3-FB8170C89A98}" destId="{80C8353D-D0BB-4DE6-9A52-130AEC913D46}" srcOrd="0" destOrd="0" presId="urn:microsoft.com/office/officeart/2005/8/layout/process2"/>
    <dgm:cxn modelId="{E05EC34F-2682-499B-B574-9A652A112BCA}" type="presParOf" srcId="{761FBD42-2664-45D7-BBDC-A25209997D20}" destId="{2D3E698E-25D7-47F4-9E8B-A6C19FA41F4F}" srcOrd="8" destOrd="0" presId="urn:microsoft.com/office/officeart/2005/8/layout/process2"/>
    <dgm:cxn modelId="{08F99CD1-5B64-48E4-960F-F8F083DE6881}" type="presParOf" srcId="{761FBD42-2664-45D7-BBDC-A25209997D20}" destId="{D9DD63D5-8525-455C-8E60-D7AD33B70AC5}" srcOrd="9" destOrd="0" presId="urn:microsoft.com/office/officeart/2005/8/layout/process2"/>
    <dgm:cxn modelId="{A3F25A25-D058-49F0-AEB6-783BF57E5809}" type="presParOf" srcId="{D9DD63D5-8525-455C-8E60-D7AD33B70AC5}" destId="{4B36FF23-6C34-44FF-AFA6-2CAE9CE82D44}" srcOrd="0" destOrd="0" presId="urn:microsoft.com/office/officeart/2005/8/layout/process2"/>
    <dgm:cxn modelId="{B24A1A2C-0988-412B-9C0F-B0DD2CF5E86D}" type="presParOf" srcId="{761FBD42-2664-45D7-BBDC-A25209997D20}" destId="{D8FFC62A-BD59-458D-BA52-FA3487F4B510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BF584A-7D42-43AE-9A8C-8A2181C4A07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9ADD574-AD0F-443D-985C-D3619B285F52}">
      <dgm:prSet phldrT="[Текст]"/>
      <dgm:spPr>
        <a:solidFill>
          <a:srgbClr val="FFC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dirty="0">
              <a:solidFill>
                <a:srgbClr val="FF0000"/>
              </a:solidFill>
            </a:rPr>
            <a:t>1</a:t>
          </a:r>
        </a:p>
      </dgm:t>
    </dgm:pt>
    <dgm:pt modelId="{C4329ABF-77FE-4513-8355-8388B1F69EE5}" type="parTrans" cxnId="{04202BF5-C389-4A54-AC8F-6B74E80AA2B9}">
      <dgm:prSet/>
      <dgm:spPr/>
      <dgm:t>
        <a:bodyPr/>
        <a:lstStyle/>
        <a:p>
          <a:endParaRPr lang="ru-RU"/>
        </a:p>
      </dgm:t>
    </dgm:pt>
    <dgm:pt modelId="{06BE672A-2AB4-44AA-B854-96FCBCD8822E}" type="sibTrans" cxnId="{04202BF5-C389-4A54-AC8F-6B74E80AA2B9}">
      <dgm:prSet/>
      <dgm:spPr>
        <a:solidFill>
          <a:srgbClr val="FF0000"/>
        </a:solidFill>
        <a:ln>
          <a:solidFill>
            <a:srgbClr val="00B050"/>
          </a:solidFill>
        </a:ln>
      </dgm:spPr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091F2718-A30D-4D06-BBD1-DC71F6C08895}">
      <dgm:prSet phldrT="[Текст]"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dirty="0">
              <a:solidFill>
                <a:srgbClr val="FF0000"/>
              </a:solidFill>
            </a:rPr>
            <a:t>4</a:t>
          </a:r>
        </a:p>
      </dgm:t>
    </dgm:pt>
    <dgm:pt modelId="{B1756056-B226-4EBC-9C65-2477158C01ED}" type="parTrans" cxnId="{375B1F23-1804-41A5-A8B6-534985EEDDB0}">
      <dgm:prSet/>
      <dgm:spPr/>
      <dgm:t>
        <a:bodyPr/>
        <a:lstStyle/>
        <a:p>
          <a:endParaRPr lang="ru-RU"/>
        </a:p>
      </dgm:t>
    </dgm:pt>
    <dgm:pt modelId="{5728CFCA-36CE-417C-9F31-272698AED07D}" type="sibTrans" cxnId="{375B1F23-1804-41A5-A8B6-534985EEDDB0}">
      <dgm:prSet/>
      <dgm:spPr>
        <a:solidFill>
          <a:srgbClr val="FF0000"/>
        </a:solidFill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212F2D07-CB82-4BF2-87B4-8233721514B3}">
      <dgm:prSet/>
      <dgm:spPr>
        <a:solidFill>
          <a:srgbClr val="00B0F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dirty="0">
              <a:solidFill>
                <a:srgbClr val="FF0000"/>
              </a:solidFill>
            </a:rPr>
            <a:t>5</a:t>
          </a:r>
        </a:p>
      </dgm:t>
    </dgm:pt>
    <dgm:pt modelId="{CC336B9C-4CEC-4D08-9EBD-97D697EDBD6B}" type="parTrans" cxnId="{CC0D500F-A9A7-4CA6-B4AA-234CB60C4347}">
      <dgm:prSet/>
      <dgm:spPr/>
      <dgm:t>
        <a:bodyPr/>
        <a:lstStyle/>
        <a:p>
          <a:endParaRPr lang="ru-RU"/>
        </a:p>
      </dgm:t>
    </dgm:pt>
    <dgm:pt modelId="{AD2F3456-B966-4B16-9878-5310C3971F75}" type="sibTrans" cxnId="{CC0D500F-A9A7-4CA6-B4AA-234CB60C4347}">
      <dgm:prSet/>
      <dgm:spPr>
        <a:solidFill>
          <a:srgbClr val="FF0000"/>
        </a:solidFill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F3A73819-D848-4F26-BCCC-3661068E21FB}">
      <dgm:prSet/>
      <dgm:spPr>
        <a:solidFill>
          <a:srgbClr val="0070C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dirty="0">
              <a:solidFill>
                <a:srgbClr val="FF0000"/>
              </a:solidFill>
            </a:rPr>
            <a:t>6</a:t>
          </a:r>
        </a:p>
      </dgm:t>
    </dgm:pt>
    <dgm:pt modelId="{B3744E10-B666-47DC-A6C7-61BB927BF805}" type="parTrans" cxnId="{C6D5A022-5025-4320-821B-906114D614CA}">
      <dgm:prSet/>
      <dgm:spPr/>
      <dgm:t>
        <a:bodyPr/>
        <a:lstStyle/>
        <a:p>
          <a:endParaRPr lang="ru-RU"/>
        </a:p>
      </dgm:t>
    </dgm:pt>
    <dgm:pt modelId="{A7280E0B-4C61-4C2B-B00F-94EB53B2A8FF}" type="sibTrans" cxnId="{C6D5A022-5025-4320-821B-906114D614CA}">
      <dgm:prSet/>
      <dgm:spPr/>
      <dgm:t>
        <a:bodyPr/>
        <a:lstStyle/>
        <a:p>
          <a:endParaRPr lang="ru-RU"/>
        </a:p>
      </dgm:t>
    </dgm:pt>
    <dgm:pt modelId="{F2B114B7-7AFB-41CE-AF2C-CC936244061A}">
      <dgm:prSet phldrT="[Текст]"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dirty="0">
              <a:solidFill>
                <a:srgbClr val="FF0000"/>
              </a:solidFill>
            </a:rPr>
            <a:t>3</a:t>
          </a:r>
        </a:p>
      </dgm:t>
    </dgm:pt>
    <dgm:pt modelId="{1565B5C8-E32F-4ADC-BA3C-2D591577D2FD}" type="sibTrans" cxnId="{2DB672CD-424F-4854-B2A3-2D143AAFF7EB}">
      <dgm:prSet/>
      <dgm:spPr>
        <a:solidFill>
          <a:srgbClr val="FF0000"/>
        </a:solidFill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D937E1E7-5B8C-4FFD-8D80-FC468158FAD1}" type="parTrans" cxnId="{2DB672CD-424F-4854-B2A3-2D143AAFF7EB}">
      <dgm:prSet/>
      <dgm:spPr/>
      <dgm:t>
        <a:bodyPr/>
        <a:lstStyle/>
        <a:p>
          <a:endParaRPr lang="ru-RU"/>
        </a:p>
      </dgm:t>
    </dgm:pt>
    <dgm:pt modelId="{96478B48-F86E-48DB-9167-9A62FD2A7A3B}">
      <dgm:prSet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dirty="0">
              <a:solidFill>
                <a:srgbClr val="FF0000"/>
              </a:solidFill>
            </a:rPr>
            <a:t>2</a:t>
          </a:r>
        </a:p>
      </dgm:t>
    </dgm:pt>
    <dgm:pt modelId="{082C8F49-C188-4883-8D10-BAC608E2E815}" type="sibTrans" cxnId="{E3AE5E70-643C-42C4-BEE1-5C5D0D7F925B}">
      <dgm:prSet/>
      <dgm:spPr>
        <a:solidFill>
          <a:srgbClr val="FF0000"/>
        </a:solidFill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7624DFBC-C324-4FDC-9BD2-9D5C8ADBB48D}" type="parTrans" cxnId="{E3AE5E70-643C-42C4-BEE1-5C5D0D7F925B}">
      <dgm:prSet/>
      <dgm:spPr/>
      <dgm:t>
        <a:bodyPr/>
        <a:lstStyle/>
        <a:p>
          <a:endParaRPr lang="ru-RU"/>
        </a:p>
      </dgm:t>
    </dgm:pt>
    <dgm:pt modelId="{E0BEB2B9-5F4C-4B0B-B196-1EFB969968D0}" type="pres">
      <dgm:prSet presAssocID="{C3BF584A-7D42-43AE-9A8C-8A2181C4A071}" presName="linearFlow" presStyleCnt="0">
        <dgm:presLayoutVars>
          <dgm:resizeHandles val="exact"/>
        </dgm:presLayoutVars>
      </dgm:prSet>
      <dgm:spPr/>
    </dgm:pt>
    <dgm:pt modelId="{2A81A61E-D8E1-48B4-AF59-34AA03EFEC68}" type="pres">
      <dgm:prSet presAssocID="{39ADD574-AD0F-443D-985C-D3619B285F52}" presName="node" presStyleLbl="node1" presStyleIdx="0" presStyleCnt="6">
        <dgm:presLayoutVars>
          <dgm:bulletEnabled val="1"/>
        </dgm:presLayoutVars>
      </dgm:prSet>
      <dgm:spPr/>
    </dgm:pt>
    <dgm:pt modelId="{D4D10DEE-466D-4869-8FC4-1196F0839820}" type="pres">
      <dgm:prSet presAssocID="{06BE672A-2AB4-44AA-B854-96FCBCD8822E}" presName="sibTrans" presStyleLbl="sibTrans2D1" presStyleIdx="0" presStyleCnt="5"/>
      <dgm:spPr/>
    </dgm:pt>
    <dgm:pt modelId="{0FCDC3A5-EC1B-4699-9F14-0A32DEF30A4B}" type="pres">
      <dgm:prSet presAssocID="{06BE672A-2AB4-44AA-B854-96FCBCD8822E}" presName="connectorText" presStyleLbl="sibTrans2D1" presStyleIdx="0" presStyleCnt="5"/>
      <dgm:spPr/>
    </dgm:pt>
    <dgm:pt modelId="{17AF1364-6721-46F8-9713-46EC14528806}" type="pres">
      <dgm:prSet presAssocID="{96478B48-F86E-48DB-9167-9A62FD2A7A3B}" presName="node" presStyleLbl="node1" presStyleIdx="1" presStyleCnt="6">
        <dgm:presLayoutVars>
          <dgm:bulletEnabled val="1"/>
        </dgm:presLayoutVars>
      </dgm:prSet>
      <dgm:spPr/>
    </dgm:pt>
    <dgm:pt modelId="{DE0E30F4-B2B2-4A16-98C1-9554714A0D99}" type="pres">
      <dgm:prSet presAssocID="{082C8F49-C188-4883-8D10-BAC608E2E815}" presName="sibTrans" presStyleLbl="sibTrans2D1" presStyleIdx="1" presStyleCnt="5"/>
      <dgm:spPr/>
    </dgm:pt>
    <dgm:pt modelId="{3AE36FED-F024-4130-9AE8-68BF8D7515CF}" type="pres">
      <dgm:prSet presAssocID="{082C8F49-C188-4883-8D10-BAC608E2E815}" presName="connectorText" presStyleLbl="sibTrans2D1" presStyleIdx="1" presStyleCnt="5"/>
      <dgm:spPr/>
    </dgm:pt>
    <dgm:pt modelId="{F205366E-1269-4F8A-9409-1A4103C830E7}" type="pres">
      <dgm:prSet presAssocID="{F2B114B7-7AFB-41CE-AF2C-CC936244061A}" presName="node" presStyleLbl="node1" presStyleIdx="2" presStyleCnt="6">
        <dgm:presLayoutVars>
          <dgm:bulletEnabled val="1"/>
        </dgm:presLayoutVars>
      </dgm:prSet>
      <dgm:spPr/>
    </dgm:pt>
    <dgm:pt modelId="{593D06AD-C9BB-431B-A11D-C7CC4C99CE72}" type="pres">
      <dgm:prSet presAssocID="{1565B5C8-E32F-4ADC-BA3C-2D591577D2FD}" presName="sibTrans" presStyleLbl="sibTrans2D1" presStyleIdx="2" presStyleCnt="5"/>
      <dgm:spPr/>
    </dgm:pt>
    <dgm:pt modelId="{52DF9EE5-1AA1-40E4-877A-7DB5C65827B1}" type="pres">
      <dgm:prSet presAssocID="{1565B5C8-E32F-4ADC-BA3C-2D591577D2FD}" presName="connectorText" presStyleLbl="sibTrans2D1" presStyleIdx="2" presStyleCnt="5"/>
      <dgm:spPr/>
    </dgm:pt>
    <dgm:pt modelId="{21502221-6129-459A-B4B8-C9DFC498B989}" type="pres">
      <dgm:prSet presAssocID="{091F2718-A30D-4D06-BBD1-DC71F6C08895}" presName="node" presStyleLbl="node1" presStyleIdx="3" presStyleCnt="6">
        <dgm:presLayoutVars>
          <dgm:bulletEnabled val="1"/>
        </dgm:presLayoutVars>
      </dgm:prSet>
      <dgm:spPr/>
    </dgm:pt>
    <dgm:pt modelId="{80C0DDC8-6EF5-4067-98A4-6CF525FB2A1B}" type="pres">
      <dgm:prSet presAssocID="{5728CFCA-36CE-417C-9F31-272698AED07D}" presName="sibTrans" presStyleLbl="sibTrans2D1" presStyleIdx="3" presStyleCnt="5"/>
      <dgm:spPr/>
    </dgm:pt>
    <dgm:pt modelId="{6FC87571-D61D-4133-879C-EE1EE3871707}" type="pres">
      <dgm:prSet presAssocID="{5728CFCA-36CE-417C-9F31-272698AED07D}" presName="connectorText" presStyleLbl="sibTrans2D1" presStyleIdx="3" presStyleCnt="5"/>
      <dgm:spPr/>
    </dgm:pt>
    <dgm:pt modelId="{350672B2-614F-4FAC-A83C-769323AD7D5D}" type="pres">
      <dgm:prSet presAssocID="{212F2D07-CB82-4BF2-87B4-8233721514B3}" presName="node" presStyleLbl="node1" presStyleIdx="4" presStyleCnt="6">
        <dgm:presLayoutVars>
          <dgm:bulletEnabled val="1"/>
        </dgm:presLayoutVars>
      </dgm:prSet>
      <dgm:spPr/>
    </dgm:pt>
    <dgm:pt modelId="{DFAB0CAA-CDCB-4546-B8B3-10604BE979A0}" type="pres">
      <dgm:prSet presAssocID="{AD2F3456-B966-4B16-9878-5310C3971F75}" presName="sibTrans" presStyleLbl="sibTrans2D1" presStyleIdx="4" presStyleCnt="5"/>
      <dgm:spPr/>
    </dgm:pt>
    <dgm:pt modelId="{8B4D0ACC-732A-4976-AD6A-3EC180622DAA}" type="pres">
      <dgm:prSet presAssocID="{AD2F3456-B966-4B16-9878-5310C3971F75}" presName="connectorText" presStyleLbl="sibTrans2D1" presStyleIdx="4" presStyleCnt="5"/>
      <dgm:spPr/>
    </dgm:pt>
    <dgm:pt modelId="{5DF81B15-AAD5-4695-83D6-75E4269B0A8B}" type="pres">
      <dgm:prSet presAssocID="{F3A73819-D848-4F26-BCCC-3661068E21FB}" presName="node" presStyleLbl="node1" presStyleIdx="5" presStyleCnt="6">
        <dgm:presLayoutVars>
          <dgm:bulletEnabled val="1"/>
        </dgm:presLayoutVars>
      </dgm:prSet>
      <dgm:spPr/>
    </dgm:pt>
  </dgm:ptLst>
  <dgm:cxnLst>
    <dgm:cxn modelId="{318BF903-A601-4BA5-80E6-14C575FFBBA1}" type="presOf" srcId="{06BE672A-2AB4-44AA-B854-96FCBCD8822E}" destId="{0FCDC3A5-EC1B-4699-9F14-0A32DEF30A4B}" srcOrd="1" destOrd="0" presId="urn:microsoft.com/office/officeart/2005/8/layout/process2"/>
    <dgm:cxn modelId="{CC0D500F-A9A7-4CA6-B4AA-234CB60C4347}" srcId="{C3BF584A-7D42-43AE-9A8C-8A2181C4A071}" destId="{212F2D07-CB82-4BF2-87B4-8233721514B3}" srcOrd="4" destOrd="0" parTransId="{CC336B9C-4CEC-4D08-9EBD-97D697EDBD6B}" sibTransId="{AD2F3456-B966-4B16-9878-5310C3971F75}"/>
    <dgm:cxn modelId="{573E6516-678F-4AFF-9A96-D778B15B3E42}" type="presOf" srcId="{212F2D07-CB82-4BF2-87B4-8233721514B3}" destId="{350672B2-614F-4FAC-A83C-769323AD7D5D}" srcOrd="0" destOrd="0" presId="urn:microsoft.com/office/officeart/2005/8/layout/process2"/>
    <dgm:cxn modelId="{7DB96617-EC79-4035-B1D1-C00BDF94C4DA}" type="presOf" srcId="{06BE672A-2AB4-44AA-B854-96FCBCD8822E}" destId="{D4D10DEE-466D-4869-8FC4-1196F0839820}" srcOrd="0" destOrd="0" presId="urn:microsoft.com/office/officeart/2005/8/layout/process2"/>
    <dgm:cxn modelId="{4DC94E1B-7D18-41BA-9E5C-E579D37CE5B7}" type="presOf" srcId="{1565B5C8-E32F-4ADC-BA3C-2D591577D2FD}" destId="{593D06AD-C9BB-431B-A11D-C7CC4C99CE72}" srcOrd="0" destOrd="0" presId="urn:microsoft.com/office/officeart/2005/8/layout/process2"/>
    <dgm:cxn modelId="{C6D5A022-5025-4320-821B-906114D614CA}" srcId="{C3BF584A-7D42-43AE-9A8C-8A2181C4A071}" destId="{F3A73819-D848-4F26-BCCC-3661068E21FB}" srcOrd="5" destOrd="0" parTransId="{B3744E10-B666-47DC-A6C7-61BB927BF805}" sibTransId="{A7280E0B-4C61-4C2B-B00F-94EB53B2A8FF}"/>
    <dgm:cxn modelId="{375B1F23-1804-41A5-A8B6-534985EEDDB0}" srcId="{C3BF584A-7D42-43AE-9A8C-8A2181C4A071}" destId="{091F2718-A30D-4D06-BBD1-DC71F6C08895}" srcOrd="3" destOrd="0" parTransId="{B1756056-B226-4EBC-9C65-2477158C01ED}" sibTransId="{5728CFCA-36CE-417C-9F31-272698AED07D}"/>
    <dgm:cxn modelId="{EF947530-EDA3-4DAC-BC36-0BB0B27DA39B}" type="presOf" srcId="{C3BF584A-7D42-43AE-9A8C-8A2181C4A071}" destId="{E0BEB2B9-5F4C-4B0B-B196-1EFB969968D0}" srcOrd="0" destOrd="0" presId="urn:microsoft.com/office/officeart/2005/8/layout/process2"/>
    <dgm:cxn modelId="{4A1BA131-DB6C-43F1-9FB9-7C0E5DD1A540}" type="presOf" srcId="{082C8F49-C188-4883-8D10-BAC608E2E815}" destId="{DE0E30F4-B2B2-4A16-98C1-9554714A0D99}" srcOrd="0" destOrd="0" presId="urn:microsoft.com/office/officeart/2005/8/layout/process2"/>
    <dgm:cxn modelId="{B1B9CB67-4E42-428A-87D6-8E59B7BCCE10}" type="presOf" srcId="{5728CFCA-36CE-417C-9F31-272698AED07D}" destId="{6FC87571-D61D-4133-879C-EE1EE3871707}" srcOrd="1" destOrd="0" presId="urn:microsoft.com/office/officeart/2005/8/layout/process2"/>
    <dgm:cxn modelId="{E3AE5E70-643C-42C4-BEE1-5C5D0D7F925B}" srcId="{C3BF584A-7D42-43AE-9A8C-8A2181C4A071}" destId="{96478B48-F86E-48DB-9167-9A62FD2A7A3B}" srcOrd="1" destOrd="0" parTransId="{7624DFBC-C324-4FDC-9BD2-9D5C8ADBB48D}" sibTransId="{082C8F49-C188-4883-8D10-BAC608E2E815}"/>
    <dgm:cxn modelId="{0C2CCB95-619B-4FD5-9E8C-DC3EEFD2605E}" type="presOf" srcId="{5728CFCA-36CE-417C-9F31-272698AED07D}" destId="{80C0DDC8-6EF5-4067-98A4-6CF525FB2A1B}" srcOrd="0" destOrd="0" presId="urn:microsoft.com/office/officeart/2005/8/layout/process2"/>
    <dgm:cxn modelId="{7A3FCC99-7D4E-44E6-845C-17E2B177F180}" type="presOf" srcId="{39ADD574-AD0F-443D-985C-D3619B285F52}" destId="{2A81A61E-D8E1-48B4-AF59-34AA03EFEC68}" srcOrd="0" destOrd="0" presId="urn:microsoft.com/office/officeart/2005/8/layout/process2"/>
    <dgm:cxn modelId="{9F1B6F9D-5458-4A49-AC6D-EB57F99151E4}" type="presOf" srcId="{96478B48-F86E-48DB-9167-9A62FD2A7A3B}" destId="{17AF1364-6721-46F8-9713-46EC14528806}" srcOrd="0" destOrd="0" presId="urn:microsoft.com/office/officeart/2005/8/layout/process2"/>
    <dgm:cxn modelId="{5B409AB2-2FF7-417A-920B-56C34D861C2D}" type="presOf" srcId="{AD2F3456-B966-4B16-9878-5310C3971F75}" destId="{DFAB0CAA-CDCB-4546-B8B3-10604BE979A0}" srcOrd="0" destOrd="0" presId="urn:microsoft.com/office/officeart/2005/8/layout/process2"/>
    <dgm:cxn modelId="{122B45BA-B25B-4E95-A8F3-ABC9DAA5BABE}" type="presOf" srcId="{F3A73819-D848-4F26-BCCC-3661068E21FB}" destId="{5DF81B15-AAD5-4695-83D6-75E4269B0A8B}" srcOrd="0" destOrd="0" presId="urn:microsoft.com/office/officeart/2005/8/layout/process2"/>
    <dgm:cxn modelId="{A78DEEC1-AFE1-4DCD-8B6A-6D9D845E71BA}" type="presOf" srcId="{AD2F3456-B966-4B16-9878-5310C3971F75}" destId="{8B4D0ACC-732A-4976-AD6A-3EC180622DAA}" srcOrd="1" destOrd="0" presId="urn:microsoft.com/office/officeart/2005/8/layout/process2"/>
    <dgm:cxn modelId="{954B11C8-EFA2-4C98-8FCF-AE36BDF05BBC}" type="presOf" srcId="{091F2718-A30D-4D06-BBD1-DC71F6C08895}" destId="{21502221-6129-459A-B4B8-C9DFC498B989}" srcOrd="0" destOrd="0" presId="urn:microsoft.com/office/officeart/2005/8/layout/process2"/>
    <dgm:cxn modelId="{2DB672CD-424F-4854-B2A3-2D143AAFF7EB}" srcId="{C3BF584A-7D42-43AE-9A8C-8A2181C4A071}" destId="{F2B114B7-7AFB-41CE-AF2C-CC936244061A}" srcOrd="2" destOrd="0" parTransId="{D937E1E7-5B8C-4FFD-8D80-FC468158FAD1}" sibTransId="{1565B5C8-E32F-4ADC-BA3C-2D591577D2FD}"/>
    <dgm:cxn modelId="{91DFA3D9-78C5-4E30-8E32-38B801C958EB}" type="presOf" srcId="{F2B114B7-7AFB-41CE-AF2C-CC936244061A}" destId="{F205366E-1269-4F8A-9409-1A4103C830E7}" srcOrd="0" destOrd="0" presId="urn:microsoft.com/office/officeart/2005/8/layout/process2"/>
    <dgm:cxn modelId="{33B01FE9-493C-42AA-A2FB-A014FD1A9548}" type="presOf" srcId="{1565B5C8-E32F-4ADC-BA3C-2D591577D2FD}" destId="{52DF9EE5-1AA1-40E4-877A-7DB5C65827B1}" srcOrd="1" destOrd="0" presId="urn:microsoft.com/office/officeart/2005/8/layout/process2"/>
    <dgm:cxn modelId="{02A54AEC-7B8F-4B5B-94BA-5B4C7E9D9223}" type="presOf" srcId="{082C8F49-C188-4883-8D10-BAC608E2E815}" destId="{3AE36FED-F024-4130-9AE8-68BF8D7515CF}" srcOrd="1" destOrd="0" presId="urn:microsoft.com/office/officeart/2005/8/layout/process2"/>
    <dgm:cxn modelId="{04202BF5-C389-4A54-AC8F-6B74E80AA2B9}" srcId="{C3BF584A-7D42-43AE-9A8C-8A2181C4A071}" destId="{39ADD574-AD0F-443D-985C-D3619B285F52}" srcOrd="0" destOrd="0" parTransId="{C4329ABF-77FE-4513-8355-8388B1F69EE5}" sibTransId="{06BE672A-2AB4-44AA-B854-96FCBCD8822E}"/>
    <dgm:cxn modelId="{CB5DB9CC-FB3A-455A-A63F-FF8FAE8A0D29}" type="presParOf" srcId="{E0BEB2B9-5F4C-4B0B-B196-1EFB969968D0}" destId="{2A81A61E-D8E1-48B4-AF59-34AA03EFEC68}" srcOrd="0" destOrd="0" presId="urn:microsoft.com/office/officeart/2005/8/layout/process2"/>
    <dgm:cxn modelId="{9159F9DB-D49B-437E-82CC-26700FF89E3D}" type="presParOf" srcId="{E0BEB2B9-5F4C-4B0B-B196-1EFB969968D0}" destId="{D4D10DEE-466D-4869-8FC4-1196F0839820}" srcOrd="1" destOrd="0" presId="urn:microsoft.com/office/officeart/2005/8/layout/process2"/>
    <dgm:cxn modelId="{D08261F0-B5A5-4657-B3EE-85FBEEDA75F7}" type="presParOf" srcId="{D4D10DEE-466D-4869-8FC4-1196F0839820}" destId="{0FCDC3A5-EC1B-4699-9F14-0A32DEF30A4B}" srcOrd="0" destOrd="0" presId="urn:microsoft.com/office/officeart/2005/8/layout/process2"/>
    <dgm:cxn modelId="{88A00C54-800B-48BF-9100-892A12895D6B}" type="presParOf" srcId="{E0BEB2B9-5F4C-4B0B-B196-1EFB969968D0}" destId="{17AF1364-6721-46F8-9713-46EC14528806}" srcOrd="2" destOrd="0" presId="urn:microsoft.com/office/officeart/2005/8/layout/process2"/>
    <dgm:cxn modelId="{1F7D0323-4C46-4AEA-AC47-CD278D3BF36E}" type="presParOf" srcId="{E0BEB2B9-5F4C-4B0B-B196-1EFB969968D0}" destId="{DE0E30F4-B2B2-4A16-98C1-9554714A0D99}" srcOrd="3" destOrd="0" presId="urn:microsoft.com/office/officeart/2005/8/layout/process2"/>
    <dgm:cxn modelId="{9551BA54-2EED-4F9D-8404-ACBFBDAA12E4}" type="presParOf" srcId="{DE0E30F4-B2B2-4A16-98C1-9554714A0D99}" destId="{3AE36FED-F024-4130-9AE8-68BF8D7515CF}" srcOrd="0" destOrd="0" presId="urn:microsoft.com/office/officeart/2005/8/layout/process2"/>
    <dgm:cxn modelId="{81CF8790-E65E-4EC7-9676-73D694615E70}" type="presParOf" srcId="{E0BEB2B9-5F4C-4B0B-B196-1EFB969968D0}" destId="{F205366E-1269-4F8A-9409-1A4103C830E7}" srcOrd="4" destOrd="0" presId="urn:microsoft.com/office/officeart/2005/8/layout/process2"/>
    <dgm:cxn modelId="{FC24B8E5-5758-45F0-A78B-C14B7A29A7B6}" type="presParOf" srcId="{E0BEB2B9-5F4C-4B0B-B196-1EFB969968D0}" destId="{593D06AD-C9BB-431B-A11D-C7CC4C99CE72}" srcOrd="5" destOrd="0" presId="urn:microsoft.com/office/officeart/2005/8/layout/process2"/>
    <dgm:cxn modelId="{D4307FDD-84AA-4FDA-9B67-97B0FB4A6369}" type="presParOf" srcId="{593D06AD-C9BB-431B-A11D-C7CC4C99CE72}" destId="{52DF9EE5-1AA1-40E4-877A-7DB5C65827B1}" srcOrd="0" destOrd="0" presId="urn:microsoft.com/office/officeart/2005/8/layout/process2"/>
    <dgm:cxn modelId="{14A94547-622A-45B0-B1F4-5AAE659802A6}" type="presParOf" srcId="{E0BEB2B9-5F4C-4B0B-B196-1EFB969968D0}" destId="{21502221-6129-459A-B4B8-C9DFC498B989}" srcOrd="6" destOrd="0" presId="urn:microsoft.com/office/officeart/2005/8/layout/process2"/>
    <dgm:cxn modelId="{44D87997-FB4A-4DBA-A414-C02989738460}" type="presParOf" srcId="{E0BEB2B9-5F4C-4B0B-B196-1EFB969968D0}" destId="{80C0DDC8-6EF5-4067-98A4-6CF525FB2A1B}" srcOrd="7" destOrd="0" presId="urn:microsoft.com/office/officeart/2005/8/layout/process2"/>
    <dgm:cxn modelId="{03180E33-C591-4451-84B4-E2F8C5A5171B}" type="presParOf" srcId="{80C0DDC8-6EF5-4067-98A4-6CF525FB2A1B}" destId="{6FC87571-D61D-4133-879C-EE1EE3871707}" srcOrd="0" destOrd="0" presId="urn:microsoft.com/office/officeart/2005/8/layout/process2"/>
    <dgm:cxn modelId="{B41ACBCA-20FC-4A68-967A-606CE1F053D9}" type="presParOf" srcId="{E0BEB2B9-5F4C-4B0B-B196-1EFB969968D0}" destId="{350672B2-614F-4FAC-A83C-769323AD7D5D}" srcOrd="8" destOrd="0" presId="urn:microsoft.com/office/officeart/2005/8/layout/process2"/>
    <dgm:cxn modelId="{3DB7F708-85CC-42F2-825D-C446B8E2D98C}" type="presParOf" srcId="{E0BEB2B9-5F4C-4B0B-B196-1EFB969968D0}" destId="{DFAB0CAA-CDCB-4546-B8B3-10604BE979A0}" srcOrd="9" destOrd="0" presId="urn:microsoft.com/office/officeart/2005/8/layout/process2"/>
    <dgm:cxn modelId="{72DBDD2B-C63B-44E2-B11D-E309E00E4414}" type="presParOf" srcId="{DFAB0CAA-CDCB-4546-B8B3-10604BE979A0}" destId="{8B4D0ACC-732A-4976-AD6A-3EC180622DAA}" srcOrd="0" destOrd="0" presId="urn:microsoft.com/office/officeart/2005/8/layout/process2"/>
    <dgm:cxn modelId="{09FD84B0-56EA-4947-BA86-436371F92FAE}" type="presParOf" srcId="{E0BEB2B9-5F4C-4B0B-B196-1EFB969968D0}" destId="{5DF81B15-AAD5-4695-83D6-75E4269B0A8B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550E4-7545-4FF4-86CD-9F507A04CD49}">
      <dsp:nvSpPr>
        <dsp:cNvPr id="0" name=""/>
        <dsp:cNvSpPr/>
      </dsp:nvSpPr>
      <dsp:spPr>
        <a:xfrm>
          <a:off x="2145582" y="4401"/>
          <a:ext cx="4246227" cy="584393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FF0000"/>
              </a:solidFill>
            </a:rPr>
            <a:t>Свободная творческая игра</a:t>
          </a:r>
        </a:p>
      </dsp:txBody>
      <dsp:txXfrm>
        <a:off x="2162698" y="21517"/>
        <a:ext cx="4211995" cy="550161"/>
      </dsp:txXfrm>
    </dsp:sp>
    <dsp:sp modelId="{7E80088B-3EDC-4A0B-BA63-C04D5369AED7}">
      <dsp:nvSpPr>
        <dsp:cNvPr id="0" name=""/>
        <dsp:cNvSpPr/>
      </dsp:nvSpPr>
      <dsp:spPr>
        <a:xfrm rot="5400000">
          <a:off x="4180718" y="633243"/>
          <a:ext cx="175954" cy="180442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 rot="-5400000">
        <a:off x="4214562" y="635487"/>
        <a:ext cx="108266" cy="123168"/>
      </dsp:txXfrm>
    </dsp:sp>
    <dsp:sp modelId="{FD840D92-4CAB-4F5E-960C-7C9EDC6667F1}">
      <dsp:nvSpPr>
        <dsp:cNvPr id="0" name=""/>
        <dsp:cNvSpPr/>
      </dsp:nvSpPr>
      <dsp:spPr>
        <a:xfrm>
          <a:off x="2130520" y="858135"/>
          <a:ext cx="4276350" cy="607233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rgbClr val="FF0000"/>
              </a:solidFill>
            </a:rPr>
            <a:t>Правила игры</a:t>
          </a:r>
        </a:p>
      </dsp:txBody>
      <dsp:txXfrm>
        <a:off x="2148305" y="875920"/>
        <a:ext cx="4240780" cy="571663"/>
      </dsp:txXfrm>
    </dsp:sp>
    <dsp:sp modelId="{E24C80B6-A0A7-48EC-A926-EDD267DBCC71}">
      <dsp:nvSpPr>
        <dsp:cNvPr id="0" name=""/>
        <dsp:cNvSpPr/>
      </dsp:nvSpPr>
      <dsp:spPr>
        <a:xfrm rot="5400000">
          <a:off x="4167693" y="1478835"/>
          <a:ext cx="202005" cy="242406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-5400000">
        <a:off x="4195974" y="1499036"/>
        <a:ext cx="145444" cy="141404"/>
      </dsp:txXfrm>
    </dsp:sp>
    <dsp:sp modelId="{106FE6D8-951C-41A9-B4A4-3895EAB48CBA}">
      <dsp:nvSpPr>
        <dsp:cNvPr id="0" name=""/>
        <dsp:cNvSpPr/>
      </dsp:nvSpPr>
      <dsp:spPr>
        <a:xfrm>
          <a:off x="2131038" y="1734708"/>
          <a:ext cx="4275315" cy="62980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rgbClr val="FF0000"/>
              </a:solidFill>
            </a:rPr>
            <a:t>Фаза сопротивления</a:t>
          </a:r>
        </a:p>
      </dsp:txBody>
      <dsp:txXfrm>
        <a:off x="2149484" y="1753154"/>
        <a:ext cx="4238423" cy="592912"/>
      </dsp:txXfrm>
    </dsp:sp>
    <dsp:sp modelId="{6CCE3583-82F5-473C-8D9E-DF0730CBF9CC}">
      <dsp:nvSpPr>
        <dsp:cNvPr id="0" name=""/>
        <dsp:cNvSpPr/>
      </dsp:nvSpPr>
      <dsp:spPr>
        <a:xfrm rot="5400000">
          <a:off x="4167693" y="2377980"/>
          <a:ext cx="202005" cy="242406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-5400000">
        <a:off x="4195974" y="2398181"/>
        <a:ext cx="145444" cy="141404"/>
      </dsp:txXfrm>
    </dsp:sp>
    <dsp:sp modelId="{21E6B07D-FBD6-4402-82D3-B416EE279988}">
      <dsp:nvSpPr>
        <dsp:cNvPr id="0" name=""/>
        <dsp:cNvSpPr/>
      </dsp:nvSpPr>
      <dsp:spPr>
        <a:xfrm>
          <a:off x="2085724" y="2633853"/>
          <a:ext cx="4365943" cy="687475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FF0000"/>
              </a:solidFill>
            </a:rPr>
            <a:t>Знакомство с абстрактным символом числа</a:t>
          </a:r>
        </a:p>
      </dsp:txBody>
      <dsp:txXfrm>
        <a:off x="2105859" y="2653988"/>
        <a:ext cx="4325673" cy="647205"/>
      </dsp:txXfrm>
    </dsp:sp>
    <dsp:sp modelId="{12D914F5-F50C-4C4A-99D3-FB8170C89A98}">
      <dsp:nvSpPr>
        <dsp:cNvPr id="0" name=""/>
        <dsp:cNvSpPr/>
      </dsp:nvSpPr>
      <dsp:spPr>
        <a:xfrm rot="5400000">
          <a:off x="4167693" y="3334795"/>
          <a:ext cx="202005" cy="242406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-5400000">
        <a:off x="4195974" y="3354996"/>
        <a:ext cx="145444" cy="141404"/>
      </dsp:txXfrm>
    </dsp:sp>
    <dsp:sp modelId="{2D3E698E-25D7-47F4-9E8B-A6C19FA41F4F}">
      <dsp:nvSpPr>
        <dsp:cNvPr id="0" name=""/>
        <dsp:cNvSpPr/>
      </dsp:nvSpPr>
      <dsp:spPr>
        <a:xfrm>
          <a:off x="2049406" y="3590669"/>
          <a:ext cx="4438579" cy="669768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rgbClr val="FF0000"/>
              </a:solidFill>
            </a:rPr>
            <a:t>Символический этап</a:t>
          </a:r>
        </a:p>
      </dsp:txBody>
      <dsp:txXfrm>
        <a:off x="2069023" y="3610286"/>
        <a:ext cx="4399345" cy="630534"/>
      </dsp:txXfrm>
    </dsp:sp>
    <dsp:sp modelId="{D9DD63D5-8525-455C-8E60-D7AD33B70AC5}">
      <dsp:nvSpPr>
        <dsp:cNvPr id="0" name=""/>
        <dsp:cNvSpPr/>
      </dsp:nvSpPr>
      <dsp:spPr>
        <a:xfrm rot="5400000">
          <a:off x="4167693" y="4273904"/>
          <a:ext cx="202005" cy="242406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-5400000">
        <a:off x="4195974" y="4294105"/>
        <a:ext cx="145444" cy="141404"/>
      </dsp:txXfrm>
    </dsp:sp>
    <dsp:sp modelId="{D8FFC62A-BD59-458D-BA52-FA3487F4B510}">
      <dsp:nvSpPr>
        <dsp:cNvPr id="0" name=""/>
        <dsp:cNvSpPr/>
      </dsp:nvSpPr>
      <dsp:spPr>
        <a:xfrm>
          <a:off x="2016396" y="4529778"/>
          <a:ext cx="4504599" cy="656404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FF0000"/>
              </a:solidFill>
            </a:rPr>
            <a:t>Этап самостоятельных выводов</a:t>
          </a:r>
        </a:p>
      </dsp:txBody>
      <dsp:txXfrm>
        <a:off x="2035621" y="4549003"/>
        <a:ext cx="4466149" cy="617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1A61E-D8E1-48B4-AF59-34AA03EFEC68}">
      <dsp:nvSpPr>
        <dsp:cNvPr id="0" name=""/>
        <dsp:cNvSpPr/>
      </dsp:nvSpPr>
      <dsp:spPr>
        <a:xfrm>
          <a:off x="2673448" y="2056"/>
          <a:ext cx="1097039" cy="60946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rgbClr val="FF0000"/>
              </a:solidFill>
            </a:rPr>
            <a:t>1</a:t>
          </a:r>
        </a:p>
      </dsp:txBody>
      <dsp:txXfrm>
        <a:off x="2691299" y="19907"/>
        <a:ext cx="1061337" cy="573764"/>
      </dsp:txXfrm>
    </dsp:sp>
    <dsp:sp modelId="{D4D10DEE-466D-4869-8FC4-1196F0839820}">
      <dsp:nvSpPr>
        <dsp:cNvPr id="0" name=""/>
        <dsp:cNvSpPr/>
      </dsp:nvSpPr>
      <dsp:spPr>
        <a:xfrm rot="5400000">
          <a:off x="3107693" y="626759"/>
          <a:ext cx="228549" cy="27425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solidFill>
              <a:srgbClr val="FF0000"/>
            </a:solidFill>
          </a:endParaRPr>
        </a:p>
      </dsp:txBody>
      <dsp:txXfrm rot="-5400000">
        <a:off x="3139691" y="649614"/>
        <a:ext cx="164555" cy="159984"/>
      </dsp:txXfrm>
    </dsp:sp>
    <dsp:sp modelId="{17AF1364-6721-46F8-9713-46EC14528806}">
      <dsp:nvSpPr>
        <dsp:cNvPr id="0" name=""/>
        <dsp:cNvSpPr/>
      </dsp:nvSpPr>
      <dsp:spPr>
        <a:xfrm>
          <a:off x="2673448" y="916256"/>
          <a:ext cx="1097039" cy="609466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rgbClr val="FF0000"/>
              </a:solidFill>
            </a:rPr>
            <a:t>2</a:t>
          </a:r>
        </a:p>
      </dsp:txBody>
      <dsp:txXfrm>
        <a:off x="2691299" y="934107"/>
        <a:ext cx="1061337" cy="573764"/>
      </dsp:txXfrm>
    </dsp:sp>
    <dsp:sp modelId="{DE0E30F4-B2B2-4A16-98C1-9554714A0D99}">
      <dsp:nvSpPr>
        <dsp:cNvPr id="0" name=""/>
        <dsp:cNvSpPr/>
      </dsp:nvSpPr>
      <dsp:spPr>
        <a:xfrm rot="5400000">
          <a:off x="3107693" y="1540958"/>
          <a:ext cx="228549" cy="27425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-5400000">
        <a:off x="3139691" y="1563813"/>
        <a:ext cx="164555" cy="159984"/>
      </dsp:txXfrm>
    </dsp:sp>
    <dsp:sp modelId="{F205366E-1269-4F8A-9409-1A4103C830E7}">
      <dsp:nvSpPr>
        <dsp:cNvPr id="0" name=""/>
        <dsp:cNvSpPr/>
      </dsp:nvSpPr>
      <dsp:spPr>
        <a:xfrm>
          <a:off x="2673448" y="1830455"/>
          <a:ext cx="1097039" cy="60946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rgbClr val="FF0000"/>
              </a:solidFill>
            </a:rPr>
            <a:t>3</a:t>
          </a:r>
        </a:p>
      </dsp:txBody>
      <dsp:txXfrm>
        <a:off x="2691299" y="1848306"/>
        <a:ext cx="1061337" cy="573764"/>
      </dsp:txXfrm>
    </dsp:sp>
    <dsp:sp modelId="{593D06AD-C9BB-431B-A11D-C7CC4C99CE72}">
      <dsp:nvSpPr>
        <dsp:cNvPr id="0" name=""/>
        <dsp:cNvSpPr/>
      </dsp:nvSpPr>
      <dsp:spPr>
        <a:xfrm rot="5400000">
          <a:off x="3107693" y="2455158"/>
          <a:ext cx="228549" cy="27425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-5400000">
        <a:off x="3139691" y="2478013"/>
        <a:ext cx="164555" cy="159984"/>
      </dsp:txXfrm>
    </dsp:sp>
    <dsp:sp modelId="{21502221-6129-459A-B4B8-C9DFC498B989}">
      <dsp:nvSpPr>
        <dsp:cNvPr id="0" name=""/>
        <dsp:cNvSpPr/>
      </dsp:nvSpPr>
      <dsp:spPr>
        <a:xfrm>
          <a:off x="2673448" y="2744654"/>
          <a:ext cx="1097039" cy="60946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rgbClr val="FF0000"/>
              </a:solidFill>
            </a:rPr>
            <a:t>4</a:t>
          </a:r>
        </a:p>
      </dsp:txBody>
      <dsp:txXfrm>
        <a:off x="2691299" y="2762505"/>
        <a:ext cx="1061337" cy="573764"/>
      </dsp:txXfrm>
    </dsp:sp>
    <dsp:sp modelId="{80C0DDC8-6EF5-4067-98A4-6CF525FB2A1B}">
      <dsp:nvSpPr>
        <dsp:cNvPr id="0" name=""/>
        <dsp:cNvSpPr/>
      </dsp:nvSpPr>
      <dsp:spPr>
        <a:xfrm rot="5400000">
          <a:off x="3107693" y="3369357"/>
          <a:ext cx="228549" cy="27425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-5400000">
        <a:off x="3139691" y="3392212"/>
        <a:ext cx="164555" cy="159984"/>
      </dsp:txXfrm>
    </dsp:sp>
    <dsp:sp modelId="{350672B2-614F-4FAC-A83C-769323AD7D5D}">
      <dsp:nvSpPr>
        <dsp:cNvPr id="0" name=""/>
        <dsp:cNvSpPr/>
      </dsp:nvSpPr>
      <dsp:spPr>
        <a:xfrm>
          <a:off x="2673448" y="3658853"/>
          <a:ext cx="1097039" cy="60946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rgbClr val="FF0000"/>
              </a:solidFill>
            </a:rPr>
            <a:t>5</a:t>
          </a:r>
        </a:p>
      </dsp:txBody>
      <dsp:txXfrm>
        <a:off x="2691299" y="3676704"/>
        <a:ext cx="1061337" cy="573764"/>
      </dsp:txXfrm>
    </dsp:sp>
    <dsp:sp modelId="{DFAB0CAA-CDCB-4546-B8B3-10604BE979A0}">
      <dsp:nvSpPr>
        <dsp:cNvPr id="0" name=""/>
        <dsp:cNvSpPr/>
      </dsp:nvSpPr>
      <dsp:spPr>
        <a:xfrm rot="5400000">
          <a:off x="3107693" y="4283556"/>
          <a:ext cx="228549" cy="27425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-5400000">
        <a:off x="3139691" y="4306411"/>
        <a:ext cx="164555" cy="159984"/>
      </dsp:txXfrm>
    </dsp:sp>
    <dsp:sp modelId="{5DF81B15-AAD5-4695-83D6-75E4269B0A8B}">
      <dsp:nvSpPr>
        <dsp:cNvPr id="0" name=""/>
        <dsp:cNvSpPr/>
      </dsp:nvSpPr>
      <dsp:spPr>
        <a:xfrm>
          <a:off x="2673448" y="4573052"/>
          <a:ext cx="1097039" cy="609466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rgbClr val="FF0000"/>
              </a:solidFill>
            </a:rPr>
            <a:t>6</a:t>
          </a:r>
        </a:p>
      </dsp:txBody>
      <dsp:txXfrm>
        <a:off x="2691299" y="4590903"/>
        <a:ext cx="1061337" cy="573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0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08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10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11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84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6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88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21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583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52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6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44824"/>
            <a:ext cx="840668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Century Gothic" pitchFamily="34" charset="0"/>
              </a:rPr>
              <a:t>Консультация для родителей</a:t>
            </a:r>
          </a:p>
          <a:p>
            <a:pPr algn="ctr"/>
            <a:r>
              <a:rPr lang="ru-RU" sz="2800" b="1" dirty="0">
                <a:latin typeface="Century Gothic" pitchFamily="34" charset="0"/>
              </a:rPr>
              <a:t>«</a:t>
            </a:r>
            <a:r>
              <a:rPr lang="ru-RU" sz="2800" b="1" dirty="0"/>
              <a:t>Использование игровых пособий в обучении</a:t>
            </a:r>
            <a:r>
              <a:rPr lang="ru-RU" sz="2800" b="1" dirty="0">
                <a:latin typeface="Century Gothic" pitchFamily="34" charset="0"/>
              </a:rPr>
              <a:t>»</a:t>
            </a:r>
          </a:p>
          <a:p>
            <a:pPr algn="ctr"/>
            <a:endParaRPr lang="ru-RU" sz="2800" b="1" dirty="0">
              <a:latin typeface="Century Gothic" pitchFamily="34" charset="0"/>
            </a:endParaRPr>
          </a:p>
          <a:p>
            <a:pPr algn="ctr"/>
            <a:r>
              <a:rPr lang="ru-RU" sz="2400" b="1" dirty="0">
                <a:latin typeface="Century Gothic" pitchFamily="34" charset="0"/>
              </a:rPr>
              <a:t>Блоки </a:t>
            </a:r>
            <a:r>
              <a:rPr lang="ru-RU" sz="2400" b="1" dirty="0" err="1">
                <a:latin typeface="Century Gothic" pitchFamily="34" charset="0"/>
              </a:rPr>
              <a:t>Дьенеша</a:t>
            </a:r>
            <a:endParaRPr lang="ru-RU" sz="2400" b="1" dirty="0">
              <a:latin typeface="Century Gothic" pitchFamily="34" charset="0"/>
            </a:endParaRPr>
          </a:p>
          <a:p>
            <a:pPr algn="ctr"/>
            <a:endParaRPr lang="ru-RU" sz="2800" b="1" dirty="0">
              <a:solidFill>
                <a:prstClr val="black"/>
              </a:solidFill>
              <a:latin typeface="Century Gothic" pitchFamily="34" charset="0"/>
            </a:endParaRPr>
          </a:p>
          <a:p>
            <a:endParaRPr lang="ru-RU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5661248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Century Gothic" pitchFamily="34" charset="0"/>
              </a:rPr>
              <a:t>Подготовила:</a:t>
            </a:r>
          </a:p>
          <a:p>
            <a:r>
              <a:rPr lang="ru-RU" sz="2400" dirty="0">
                <a:solidFill>
                  <a:prstClr val="black"/>
                </a:solidFill>
                <a:latin typeface="Century Gothic" pitchFamily="34" charset="0"/>
              </a:rPr>
              <a:t> учитель-дефектолог Землянова В.В.</a:t>
            </a:r>
          </a:p>
        </p:txBody>
      </p:sp>
    </p:spTree>
    <p:extLst>
      <p:ext uri="{BB962C8B-B14F-4D97-AF65-F5344CB8AC3E}">
        <p14:creationId xmlns:p14="http://schemas.microsoft.com/office/powerpoint/2010/main" val="2161818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Блоки Дьенеша для самых маленьких 2, альбом с развивающими заданиям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86" y="1211822"/>
            <a:ext cx="7776057" cy="550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хемы для блоков дьенеша скачать бесплатно: 23 тыс изображений найдено в  Яндекс.Картинках | Дошкольное воспитание, Обучение буквам, Учебные иде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632"/>
            <a:ext cx="3782854" cy="542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886" y="0"/>
            <a:ext cx="5257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</a:rPr>
              <a:t>Блоки </a:t>
            </a:r>
            <a:r>
              <a:rPr lang="ru-RU" sz="3600" b="1" dirty="0" err="1">
                <a:solidFill>
                  <a:srgbClr val="00B050"/>
                </a:solidFill>
              </a:rPr>
              <a:t>Дьенеша</a:t>
            </a:r>
            <a:endParaRPr lang="ru-RU" sz="3600" b="1" dirty="0">
              <a:solidFill>
                <a:srgbClr val="00B050"/>
              </a:solidFill>
            </a:endParaRPr>
          </a:p>
          <a:p>
            <a:pPr algn="ctr"/>
            <a:r>
              <a:rPr lang="ru-RU" sz="3600" b="1" dirty="0">
                <a:solidFill>
                  <a:srgbClr val="92D050"/>
                </a:solidFill>
              </a:rPr>
              <a:t>Схемы</a:t>
            </a:r>
          </a:p>
        </p:txBody>
      </p:sp>
    </p:spTree>
    <p:extLst>
      <p:ext uri="{BB962C8B-B14F-4D97-AF65-F5344CB8AC3E}">
        <p14:creationId xmlns:p14="http://schemas.microsoft.com/office/powerpoint/2010/main" val="2450381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ьенеш, Золтан Пал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4206"/>
            <a:ext cx="3888432" cy="5511758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46847" y="332656"/>
            <a:ext cx="4572000" cy="58169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err="1">
                <a:solidFill>
                  <a:srgbClr val="C00000"/>
                </a:solidFill>
              </a:rPr>
              <a:t>Золтан</a:t>
            </a:r>
            <a:r>
              <a:rPr lang="ru-RU" sz="3600" b="1" dirty="0">
                <a:solidFill>
                  <a:srgbClr val="C00000"/>
                </a:solidFill>
              </a:rPr>
              <a:t> Пал </a:t>
            </a:r>
            <a:r>
              <a:rPr lang="ru-RU" sz="3600" b="1" dirty="0" err="1">
                <a:solidFill>
                  <a:srgbClr val="C00000"/>
                </a:solidFill>
              </a:rPr>
              <a:t>Дьенеш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— </a:t>
            </a:r>
            <a:r>
              <a:rPr lang="ru-RU" sz="2800" dirty="0">
                <a:solidFill>
                  <a:prstClr val="black"/>
                </a:solidFill>
              </a:rPr>
              <a:t>венгерский математик, психолог и педагог, профессор </a:t>
            </a:r>
            <a:r>
              <a:rPr lang="ru-RU" sz="2800" dirty="0" err="1">
                <a:solidFill>
                  <a:prstClr val="black"/>
                </a:solidFill>
              </a:rPr>
              <a:t>Шербрукского</a:t>
            </a:r>
            <a:r>
              <a:rPr lang="ru-RU" sz="2800" dirty="0">
                <a:solidFill>
                  <a:prstClr val="black"/>
                </a:solidFill>
              </a:rPr>
              <a:t> университета. </a:t>
            </a:r>
            <a:endParaRPr lang="en-US" sz="2800" dirty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  <a:p>
            <a:r>
              <a:rPr lang="ru-RU" sz="2800" dirty="0">
                <a:solidFill>
                  <a:prstClr val="black"/>
                </a:solidFill>
              </a:rPr>
              <a:t>Автор игрового подхода к развитию детей, идея которого заключается в освоении детьми математики посредством увлекательных логических игр, песен и танцев.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6237312"/>
            <a:ext cx="6503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Создатель известных </a:t>
            </a:r>
            <a:r>
              <a:rPr lang="ru-RU" sz="2800" b="1" dirty="0">
                <a:solidFill>
                  <a:srgbClr val="FF0000"/>
                </a:solidFill>
              </a:rPr>
              <a:t>«Блоков </a:t>
            </a:r>
            <a:r>
              <a:rPr lang="ru-RU" sz="2800" b="1" dirty="0" err="1">
                <a:solidFill>
                  <a:srgbClr val="FF0000"/>
                </a:solidFill>
              </a:rPr>
              <a:t>Дьенеша</a:t>
            </a:r>
            <a:r>
              <a:rPr lang="ru-RU" sz="2800" b="1" dirty="0">
                <a:solidFill>
                  <a:srgbClr val="FF00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85801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Логические блоки «Дьенеша» от ТМ «Komarovtoys» арт A378 по цене 254 грн:  купить в интернет-магазине «КЕША»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440"/>
            <a:ext cx="3744416" cy="3744416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Логические Блоки Дьенеш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21" y="131440"/>
            <a:ext cx="4875542" cy="3744416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Логические блоки Дьенеша | Институт Новых Технологи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109" y="3875856"/>
            <a:ext cx="4530854" cy="2865511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7" y="4149080"/>
            <a:ext cx="42823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4F81BD">
                    <a:lumMod val="75000"/>
                  </a:srgbClr>
                </a:solidFill>
              </a:rPr>
              <a:t>Блоки </a:t>
            </a:r>
            <a:r>
              <a:rPr lang="ru-RU" sz="6000" b="1" dirty="0" err="1">
                <a:solidFill>
                  <a:srgbClr val="4F81BD">
                    <a:lumMod val="75000"/>
                  </a:srgbClr>
                </a:solidFill>
              </a:rPr>
              <a:t>Дьенеша</a:t>
            </a:r>
            <a:endParaRPr lang="ru-RU" sz="6000" b="1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1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16668" y="1201344"/>
            <a:ext cx="1368152" cy="13059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F497D"/>
                </a:solidFill>
              </a:rPr>
              <a:t>Круг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88731" y="1193029"/>
            <a:ext cx="1235529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F497D"/>
                </a:solidFill>
              </a:rPr>
              <a:t>Квадрат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058637" y="1193028"/>
            <a:ext cx="1512168" cy="1335871"/>
          </a:xfrm>
          <a:prstGeom prst="triangl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1F497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04248" y="1304764"/>
            <a:ext cx="187220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F497D"/>
                </a:solidFill>
              </a:rPr>
              <a:t>Прямоугольник</a:t>
            </a:r>
          </a:p>
        </p:txBody>
      </p:sp>
      <p:sp>
        <p:nvSpPr>
          <p:cNvPr id="6" name="Волна 5"/>
          <p:cNvSpPr/>
          <p:nvPr/>
        </p:nvSpPr>
        <p:spPr>
          <a:xfrm>
            <a:off x="2123728" y="3025698"/>
            <a:ext cx="1584176" cy="936104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Красный</a:t>
            </a:r>
          </a:p>
        </p:txBody>
      </p:sp>
      <p:sp>
        <p:nvSpPr>
          <p:cNvPr id="7" name="Волна 6"/>
          <p:cNvSpPr/>
          <p:nvPr/>
        </p:nvSpPr>
        <p:spPr>
          <a:xfrm>
            <a:off x="4230545" y="3025698"/>
            <a:ext cx="1584176" cy="936104"/>
          </a:xfrm>
          <a:prstGeom prst="wav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Жёлтый</a:t>
            </a:r>
          </a:p>
        </p:txBody>
      </p:sp>
      <p:sp>
        <p:nvSpPr>
          <p:cNvPr id="8" name="Волна 7"/>
          <p:cNvSpPr/>
          <p:nvPr/>
        </p:nvSpPr>
        <p:spPr>
          <a:xfrm>
            <a:off x="6444208" y="3140968"/>
            <a:ext cx="1584176" cy="936104"/>
          </a:xfrm>
          <a:prstGeom prst="wav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Синий</a:t>
            </a:r>
          </a:p>
        </p:txBody>
      </p:sp>
      <p:sp>
        <p:nvSpPr>
          <p:cNvPr id="9" name="Овал 8"/>
          <p:cNvSpPr/>
          <p:nvPr/>
        </p:nvSpPr>
        <p:spPr>
          <a:xfrm>
            <a:off x="3707904" y="4145595"/>
            <a:ext cx="1265179" cy="125678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455326" y="4459999"/>
            <a:ext cx="767867" cy="788831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63111" y="5791914"/>
            <a:ext cx="20162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F497D"/>
                </a:solidFill>
              </a:rPr>
              <a:t>Толстый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09174" y="6044209"/>
            <a:ext cx="1980220" cy="27037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F497D"/>
                </a:solidFill>
              </a:rPr>
              <a:t>Тонкий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99188" y="188640"/>
            <a:ext cx="6321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8A3E"/>
                </a:solidFill>
              </a:rPr>
              <a:t>Свойства Блоков  </a:t>
            </a:r>
            <a:r>
              <a:rPr lang="ru-RU" sz="4000" b="1" dirty="0" err="1">
                <a:solidFill>
                  <a:srgbClr val="008A3E"/>
                </a:solidFill>
              </a:rPr>
              <a:t>Дьенеша</a:t>
            </a:r>
            <a:r>
              <a:rPr lang="ru-RU" sz="4000" b="1" dirty="0">
                <a:solidFill>
                  <a:srgbClr val="008A3E"/>
                </a:solidFill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684" y="1537369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Форма: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9502" y="3232140"/>
            <a:ext cx="1017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Цвет: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8511" y="4512377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Размер: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8511" y="5782599"/>
            <a:ext cx="1665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Толщина: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7966016">
            <a:off x="4907104" y="1685059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F497D"/>
                </a:solidFill>
              </a:rPr>
              <a:t>Треугольник</a:t>
            </a:r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76138" y="4589321"/>
            <a:ext cx="106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1F497D"/>
                </a:solidFill>
              </a:rPr>
              <a:t>Большой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01480" y="4723610"/>
            <a:ext cx="875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1F497D"/>
                </a:solidFill>
              </a:rPr>
              <a:t>Маленький</a:t>
            </a:r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8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00911"/>
            <a:ext cx="629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Цели методики З. </a:t>
            </a:r>
            <a:r>
              <a:rPr lang="ru-RU" sz="4000" b="1" dirty="0" err="1">
                <a:solidFill>
                  <a:srgbClr val="7030A0"/>
                </a:solidFill>
              </a:rPr>
              <a:t>Дьенеша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836712"/>
            <a:ext cx="9144000" cy="1065516"/>
            <a:chOff x="419472" y="-93321"/>
            <a:chExt cx="9144000" cy="106551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19472" y="-93321"/>
              <a:ext cx="9144000" cy="100811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419472" y="-93321"/>
              <a:ext cx="8964488" cy="1065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1971" tIns="0" rIns="221971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>
                  <a:solidFill>
                    <a:srgbClr val="FF0000"/>
                  </a:solidFill>
                </a:rPr>
                <a:t>1.</a:t>
              </a:r>
              <a:r>
                <a:rPr lang="ru-RU" sz="2800" kern="1200" dirty="0">
                  <a:solidFill>
                    <a:schemeClr val="tx2"/>
                  </a:solidFill>
                </a:rPr>
                <a:t> Знакомство с основными геометрическими фигурами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0" y="1844824"/>
            <a:ext cx="9144000" cy="1065516"/>
            <a:chOff x="-2851920" y="1577063"/>
            <a:chExt cx="9144000" cy="106551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-2851920" y="1577063"/>
              <a:ext cx="9144000" cy="93610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-2851920" y="1577063"/>
              <a:ext cx="9144000" cy="1065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1971" tIns="0" rIns="221971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>
                  <a:solidFill>
                    <a:srgbClr val="FF0000"/>
                  </a:solidFill>
                </a:rPr>
                <a:t>2.</a:t>
              </a:r>
              <a:r>
                <a:rPr lang="ru-RU" sz="2800" kern="1200" dirty="0">
                  <a:solidFill>
                    <a:schemeClr val="tx2"/>
                  </a:solidFill>
                </a:rPr>
                <a:t> Приобретение первичных навыков </a:t>
              </a:r>
              <a:r>
                <a:rPr lang="ru-RU" sz="2800" kern="1200" dirty="0" err="1">
                  <a:solidFill>
                    <a:schemeClr val="tx2"/>
                  </a:solidFill>
                </a:rPr>
                <a:t>алгометрического</a:t>
              </a:r>
              <a:r>
                <a:rPr lang="ru-RU" sz="2800" kern="1200" dirty="0">
                  <a:solidFill>
                    <a:schemeClr val="tx2"/>
                  </a:solidFill>
                </a:rPr>
                <a:t> мышления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0" y="2780928"/>
            <a:ext cx="9144000" cy="1065516"/>
            <a:chOff x="419472" y="3175440"/>
            <a:chExt cx="7380312" cy="106551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19472" y="3175440"/>
              <a:ext cx="7380312" cy="93610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19472" y="3175440"/>
              <a:ext cx="7380312" cy="1065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1971" tIns="0" rIns="221971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>
                  <a:solidFill>
                    <a:srgbClr val="FF0000"/>
                  </a:solidFill>
                </a:rPr>
                <a:t>3.</a:t>
              </a:r>
              <a:r>
                <a:rPr lang="ru-RU" sz="2800" kern="1200" dirty="0">
                  <a:solidFill>
                    <a:schemeClr val="tx2"/>
                  </a:solidFill>
                </a:rPr>
                <a:t> Активация памяти, развитие способности концентрировать и удерживать внимание 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0" y="3717032"/>
            <a:ext cx="9144000" cy="720080"/>
            <a:chOff x="-2869858" y="-672746"/>
            <a:chExt cx="9144000" cy="72664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-2869858" y="-672746"/>
              <a:ext cx="9144000" cy="72664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-2869858" y="-600081"/>
              <a:ext cx="9144000" cy="5813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1005" tIns="0" rIns="221005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>
                  <a:solidFill>
                    <a:srgbClr val="00B0F0"/>
                  </a:solidFill>
                </a:rPr>
                <a:t>4.</a:t>
              </a:r>
              <a:r>
                <a:rPr lang="ru-RU" sz="2800" kern="1200" dirty="0">
                  <a:solidFill>
                    <a:schemeClr val="tx2"/>
                  </a:solidFill>
                </a:rPr>
                <a:t> Формирование пространственного мышления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0" y="4437112"/>
            <a:ext cx="9144000" cy="720080"/>
            <a:chOff x="427093" y="712719"/>
            <a:chExt cx="5847049" cy="94464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27093" y="712719"/>
              <a:ext cx="5847049" cy="94464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427093" y="712719"/>
              <a:ext cx="5754821" cy="8524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1005" tIns="0" rIns="221005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>
                  <a:solidFill>
                    <a:srgbClr val="00B0F0"/>
                  </a:solidFill>
                </a:rPr>
                <a:t>5.</a:t>
              </a:r>
              <a:r>
                <a:rPr lang="ru-RU" sz="2800" kern="1200" dirty="0">
                  <a:solidFill>
                    <a:schemeClr val="tx2"/>
                  </a:solidFill>
                </a:rPr>
                <a:t> Актуализация творческого потенциала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0" y="5157192"/>
            <a:ext cx="9144000" cy="852412"/>
            <a:chOff x="-394854" y="2426660"/>
            <a:chExt cx="5847049" cy="85241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-394854" y="2426660"/>
              <a:ext cx="5847049" cy="72008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-394854" y="2426660"/>
              <a:ext cx="5754821" cy="852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1005" tIns="0" rIns="221005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>
                  <a:solidFill>
                    <a:srgbClr val="00B0F0"/>
                  </a:solidFill>
                </a:rPr>
                <a:t>6.</a:t>
              </a:r>
              <a:r>
                <a:rPr lang="ru-RU" sz="2800" kern="1200" dirty="0">
                  <a:solidFill>
                    <a:schemeClr val="tx2"/>
                  </a:solidFill>
                </a:rPr>
                <a:t> Развитие интеллектуальной культуры мышления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0" y="5805264"/>
            <a:ext cx="9144000" cy="836712"/>
            <a:chOff x="417646" y="3607930"/>
            <a:chExt cx="6907362" cy="126936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17646" y="3607930"/>
              <a:ext cx="6907362" cy="126936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417646" y="3717172"/>
              <a:ext cx="5723119" cy="1145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1005" tIns="0" rIns="221005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>
                  <a:solidFill>
                    <a:srgbClr val="00B0F0"/>
                  </a:solidFill>
                </a:rPr>
                <a:t>7.</a:t>
              </a:r>
              <a:r>
                <a:rPr lang="ru-RU" sz="2800" kern="1200" dirty="0">
                  <a:solidFill>
                    <a:srgbClr val="7030A0"/>
                  </a:solidFill>
                </a:rPr>
                <a:t> Воспитание личной инициативности и волевых качеств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564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556" y="116632"/>
            <a:ext cx="8321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Концепция 6 шагов изучения математики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(По З. </a:t>
            </a:r>
            <a:r>
              <a:rPr lang="ru-RU" sz="3200" b="1" dirty="0" err="1">
                <a:solidFill>
                  <a:srgbClr val="FF0000"/>
                </a:solidFill>
              </a:rPr>
              <a:t>Дьенешу</a:t>
            </a:r>
            <a:r>
              <a:rPr lang="ru-RU" sz="3200" b="1" dirty="0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704468808"/>
              </p:ext>
            </p:extLst>
          </p:nvPr>
        </p:nvGraphicFramePr>
        <p:xfrm>
          <a:off x="1115616" y="1340768"/>
          <a:ext cx="8537392" cy="5190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6660076"/>
              </p:ext>
            </p:extLst>
          </p:nvPr>
        </p:nvGraphicFramePr>
        <p:xfrm>
          <a:off x="-1692696" y="1340768"/>
          <a:ext cx="6443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9256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556" y="116632"/>
            <a:ext cx="8321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Особенности и общие правила использования Блоков </a:t>
            </a:r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</a:rPr>
              <a:t>Дьенеша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 для каждой возрастной категории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77281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</a:rPr>
              <a:t>2-3 года</a:t>
            </a:r>
          </a:p>
          <a:p>
            <a:pPr lvl="1"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Умение определять одно свойство (форма; цвет; размер; толщина)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844824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</a:rPr>
              <a:t>4-5 лет</a:t>
            </a:r>
          </a:p>
          <a:p>
            <a:pPr lvl="1"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Навыки сопоставления по трём признакам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378904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</a:rPr>
              <a:t>5-7 лет</a:t>
            </a:r>
          </a:p>
          <a:p>
            <a:pPr lvl="1"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Совершенствование приобретенных навыков в условиях усложнения заданий </a:t>
            </a:r>
          </a:p>
        </p:txBody>
      </p:sp>
    </p:spTree>
    <p:extLst>
      <p:ext uri="{BB962C8B-B14F-4D97-AF65-F5344CB8AC3E}">
        <p14:creationId xmlns:p14="http://schemas.microsoft.com/office/powerpoint/2010/main" val="89256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556" y="116632"/>
            <a:ext cx="8321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4BACC6">
                    <a:lumMod val="50000"/>
                  </a:srgbClr>
                </a:solidFill>
              </a:rPr>
              <a:t>Прогнозируемые результаты использования Блоков </a:t>
            </a:r>
            <a:r>
              <a:rPr lang="ru-RU" sz="3200" b="1" dirty="0" err="1">
                <a:solidFill>
                  <a:srgbClr val="4BACC6">
                    <a:lumMod val="50000"/>
                  </a:srgbClr>
                </a:solidFill>
              </a:rPr>
              <a:t>Дьенеша</a:t>
            </a:r>
            <a:endParaRPr lang="ru-RU" sz="3200" b="1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23528" y="1731872"/>
            <a:ext cx="83529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У детей совершенствуются коммуникативные навыки;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Развивается логическое мышление;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Дети проявляют больше самостоятельности и активности;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Успешно преодолевается начальный этап освоения математических знаний;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Развивается познавательный и творческий потенциал.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56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1" y="0"/>
            <a:ext cx="8258753" cy="7294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</a:rPr>
              <a:t>Значение дидактического материала </a:t>
            </a:r>
            <a:r>
              <a:rPr lang="ru-RU" sz="3600" b="1" i="1" dirty="0" err="1">
                <a:solidFill>
                  <a:schemeClr val="accent4">
                    <a:lumMod val="50000"/>
                  </a:schemeClr>
                </a:solidFill>
              </a:rPr>
              <a:t>Золтана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</a:rPr>
              <a:t> Пала </a:t>
            </a:r>
            <a:r>
              <a:rPr lang="ru-RU" sz="3600" b="1" i="1" dirty="0" err="1">
                <a:solidFill>
                  <a:schemeClr val="accent4">
                    <a:lumMod val="50000"/>
                  </a:schemeClr>
                </a:solidFill>
              </a:rPr>
              <a:t>Дьенеша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algn="just"/>
            <a:r>
              <a:rPr lang="ru-RU" sz="2400" dirty="0"/>
              <a:t>● Важнейшие психологические показатели развития логики и концентрации внимания, воображения, нестандартного мышления и памяти получают дополнительный стимул для развития; </a:t>
            </a:r>
          </a:p>
          <a:p>
            <a:pPr algn="just"/>
            <a:r>
              <a:rPr lang="ru-RU" sz="2400" dirty="0"/>
              <a:t>● Работа с разнообразными наглядными дидактическими пособиями развивает речь, формирует анализаторские навыки, а также учит обобщать информацию и раскрывает творческий потенциал ребенка; </a:t>
            </a:r>
          </a:p>
          <a:p>
            <a:pPr algn="just"/>
            <a:r>
              <a:rPr lang="ru-RU" sz="2400" dirty="0"/>
              <a:t>● Помогает ребенку осваивать культурную традицию знаковой, закодированной в символе системы; </a:t>
            </a:r>
          </a:p>
          <a:p>
            <a:pPr algn="just"/>
            <a:r>
              <a:rPr lang="ru-RU" sz="2400" dirty="0"/>
              <a:t>● Учит ребенка передавать информацию о различных характеристиках предмета; </a:t>
            </a:r>
          </a:p>
          <a:p>
            <a:pPr algn="just"/>
            <a:r>
              <a:rPr lang="ru-RU" sz="2400" dirty="0"/>
              <a:t>● Развивает у детей способность производить абстрактные мыслительные операции и расшифровывать символы; </a:t>
            </a:r>
          </a:p>
          <a:p>
            <a:pPr algn="just"/>
            <a:r>
              <a:rPr lang="ru-RU" sz="2400" dirty="0"/>
              <a:t>● Способствует формированию навыков счёта в уме. </a:t>
            </a:r>
          </a:p>
          <a:p>
            <a:r>
              <a:rPr lang="ru-RU" sz="3600" i="1" dirty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09587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368</Words>
  <Application>Microsoft Office PowerPoint</Application>
  <PresentationFormat>Экран (4:3)</PresentationFormat>
  <Paragraphs>72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Вероника Землянова</cp:lastModifiedBy>
  <cp:revision>3</cp:revision>
  <dcterms:created xsi:type="dcterms:W3CDTF">2021-08-27T12:52:59Z</dcterms:created>
  <dcterms:modified xsi:type="dcterms:W3CDTF">2024-12-02T18:22:48Z</dcterms:modified>
</cp:coreProperties>
</file>